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6" r:id="rId2"/>
    <p:sldId id="298" r:id="rId3"/>
    <p:sldId id="349" r:id="rId4"/>
    <p:sldId id="285" r:id="rId5"/>
    <p:sldId id="347" r:id="rId6"/>
    <p:sldId id="348" r:id="rId7"/>
    <p:sldId id="259" r:id="rId8"/>
    <p:sldId id="354" r:id="rId9"/>
    <p:sldId id="352" r:id="rId10"/>
    <p:sldId id="322" r:id="rId11"/>
    <p:sldId id="356" r:id="rId12"/>
    <p:sldId id="258" r:id="rId13"/>
    <p:sldId id="355" r:id="rId14"/>
    <p:sldId id="361" r:id="rId15"/>
    <p:sldId id="358" r:id="rId16"/>
    <p:sldId id="359" r:id="rId17"/>
    <p:sldId id="357" r:id="rId18"/>
    <p:sldId id="362" r:id="rId19"/>
    <p:sldId id="363" r:id="rId20"/>
    <p:sldId id="364" r:id="rId21"/>
    <p:sldId id="365" r:id="rId22"/>
    <p:sldId id="367" r:id="rId23"/>
    <p:sldId id="353" r:id="rId24"/>
    <p:sldId id="373" r:id="rId25"/>
    <p:sldId id="374" r:id="rId26"/>
    <p:sldId id="376" r:id="rId27"/>
    <p:sldId id="377" r:id="rId28"/>
    <p:sldId id="378" r:id="rId29"/>
    <p:sldId id="380" r:id="rId30"/>
    <p:sldId id="381" r:id="rId31"/>
    <p:sldId id="386" r:id="rId32"/>
    <p:sldId id="384" r:id="rId33"/>
    <p:sldId id="385" r:id="rId34"/>
    <p:sldId id="388" r:id="rId35"/>
    <p:sldId id="389" r:id="rId36"/>
    <p:sldId id="38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0C0C0"/>
    <a:srgbClr val="F2A46E"/>
    <a:srgbClr val="F6F6F6"/>
    <a:srgbClr val="FDF2EA"/>
    <a:srgbClr val="FFFFFF"/>
    <a:srgbClr val="F2F2F2"/>
    <a:srgbClr val="E2F0D9"/>
    <a:srgbClr val="DAD1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재활용 분리배출 시 가장 어렵거나 불편한 점</a:t>
            </a:r>
            <a:r>
              <a:rPr lang="en-US" altLang="ko-KR" sz="2000"/>
              <a:t>(%)</a:t>
            </a:r>
            <a:endParaRPr lang="ko-KR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재활용 분리배출 시 가장 어렵거나 불편한 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분류 어려움</c:v>
                </c:pt>
                <c:pt idx="1">
                  <c:v>수거 방법/장소</c:v>
                </c:pt>
                <c:pt idx="2">
                  <c:v>세척/이물질 제거</c:v>
                </c:pt>
                <c:pt idx="3">
                  <c:v>복합 재질 분리</c:v>
                </c:pt>
                <c:pt idx="4">
                  <c:v>양/부피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10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65-224C-8656-4D8F01617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9811232"/>
        <c:axId val="649567360"/>
      </c:barChart>
      <c:catAx>
        <c:axId val="649811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49567360"/>
        <c:crosses val="autoZero"/>
        <c:auto val="1"/>
        <c:lblAlgn val="ctr"/>
        <c:lblOffset val="100"/>
        <c:noMultiLvlLbl val="0"/>
      </c:catAx>
      <c:valAx>
        <c:axId val="64956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4981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/>
              <a:t>가연성 쓰레기</a:t>
            </a:r>
            <a:r>
              <a:rPr lang="ko-KR" altLang="en-US" sz="1800" baseline="0" dirty="0"/>
              <a:t> 혼합 </a:t>
            </a:r>
            <a:r>
              <a:rPr lang="ko-KR" sz="1800"/>
              <a:t>배출량 </a:t>
            </a:r>
            <a:r>
              <a:rPr lang="en-US" sz="1800"/>
              <a:t>(</a:t>
            </a:r>
            <a:r>
              <a:rPr lang="ko-KR" altLang="en-US" sz="1800"/>
              <a:t>일</a:t>
            </a:r>
            <a:r>
              <a:rPr lang="en-US" sz="1800"/>
              <a:t>)</a:t>
            </a:r>
            <a:endParaRPr lang="en-US" sz="1800" dirty="0"/>
          </a:p>
        </c:rich>
      </c:tx>
      <c:layout>
        <c:manualLayout>
          <c:xMode val="edge"/>
          <c:yMode val="edge"/>
          <c:x val="0.1439982600211180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(톤)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폐합성수지류</c:v>
                </c:pt>
                <c:pt idx="1">
                  <c:v>폐지류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7430.3</c:v>
                </c:pt>
                <c:pt idx="1">
                  <c:v>4992.6000000000004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C1-4E92-9539-42E736CE6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7942224"/>
        <c:axId val="847935664"/>
      </c:barChart>
      <c:catAx>
        <c:axId val="84794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47935664"/>
        <c:crosses val="autoZero"/>
        <c:auto val="1"/>
        <c:lblAlgn val="ctr"/>
        <c:lblOffset val="100"/>
        <c:noMultiLvlLbl val="0"/>
      </c:catAx>
      <c:valAx>
        <c:axId val="84793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47942224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/>
              <a:t>비가연성 쓰레기 혼합 </a:t>
            </a:r>
            <a:r>
              <a:rPr lang="ko-KR" altLang="en-US" sz="1800"/>
              <a:t>배출량 </a:t>
            </a:r>
            <a:r>
              <a:rPr lang="en-US" altLang="ko-KR" sz="1800"/>
              <a:t>(</a:t>
            </a:r>
            <a:r>
              <a:rPr lang="ko-KR" altLang="en-US" sz="1800"/>
              <a:t>일</a:t>
            </a:r>
            <a:r>
              <a:rPr lang="en-US" altLang="ko-KR" sz="1800"/>
              <a:t>)</a:t>
            </a:r>
            <a:endParaRPr lang="en-US" altLang="ko-KR" sz="1800" dirty="0"/>
          </a:p>
        </c:rich>
      </c:tx>
      <c:layout>
        <c:manualLayout>
          <c:xMode val="edge"/>
          <c:yMode val="edge"/>
          <c:x val="0.22503950920169596"/>
          <c:y val="1.3861730871766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(톤)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폐유리류</c:v>
                </c:pt>
                <c:pt idx="1">
                  <c:v>폐토사류</c:v>
                </c:pt>
                <c:pt idx="2">
                  <c:v>폐금속류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643.79999999999995</c:v>
                </c:pt>
                <c:pt idx="1">
                  <c:v>602.1</c:v>
                </c:pt>
                <c:pt idx="2">
                  <c:v>449.9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7A-43B5-8AD0-D1F038A26C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65258048"/>
        <c:axId val="765252800"/>
      </c:barChart>
      <c:catAx>
        <c:axId val="76525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65252800"/>
        <c:crosses val="autoZero"/>
        <c:auto val="1"/>
        <c:lblAlgn val="ctr"/>
        <c:lblOffset val="100"/>
        <c:noMultiLvlLbl val="0"/>
      </c:catAx>
      <c:valAx>
        <c:axId val="765252800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65258048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D5F4-2649-4C64-A394-2B1C582CD7BA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330D2-9FD8-4A70-9EC6-99E613B6D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3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236B-FBE0-4867-8362-F0A18829E8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7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236B-FBE0-4867-8362-F0A18829E8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46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236B-FBE0-4867-8362-F0A18829E8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236B-FBE0-4867-8362-F0A18829E8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9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8169B-0934-4A65-891F-0FE1F9A1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32A29F-7F28-494A-AF93-818A61A35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A0A22-B9B8-485B-B403-9A764ABD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1CF2C-2F26-4857-A2A6-9CF2E74C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601C9-5227-4A42-A29F-B83F28FC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9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FD15D-3897-4B37-AF7C-84DD6084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C6694-3A82-4D62-B1B6-4D51E9129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7066D-43AD-4581-9F74-E2C1E520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4C3B0-4468-494B-A59B-172B46C3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DBF12-68F8-4BE5-A61F-BE9CE89A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0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0CAE95-229D-4835-9E60-E372462E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BB1374-02E0-4C7E-9BEB-934998FCB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214B4-9784-4A52-9411-20FF0E13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8D62F-C16A-4E12-8E4B-6F82269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3191F-A0D3-4A14-A559-C1FF62E3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9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9315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724D-712C-420A-A3E3-89622224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0D17B-C95C-48A6-8922-A4F10B3E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B00D8-FFF3-4E34-981D-5BB2EDB8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1CBBD-3A41-47B8-A257-9CD1E1D9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A5D3C-16B7-4B53-AF4F-7B19BFCE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3F8E6-4A6B-4BC4-AD13-83454F3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C020D-3F1A-448A-9D39-40FE0283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F2828-2AB3-45E1-91B0-0DD3C1A1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EBF1B-3236-41B3-92BD-F4EADBE3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41F26-48E6-4E87-A36D-74C06F13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5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84CBB-0C3C-4C76-A150-9C5DEB0B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7489E-B541-423D-90D1-3BF38615A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49AE7-4612-4B15-A0B8-0FA40524F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D8CD1-9B7C-429C-8D3F-C655B05D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37AEB-4202-4B81-90D9-9CDE4CEA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A8908-6D81-48AB-80D6-4CA9C486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9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26B00-1DF6-4FA7-9520-264C03A2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457BA-DAF2-4D9F-A6FA-19CE30F2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F79D2-218E-4015-855E-44F543AD2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94EA94-CA09-4E92-B499-F7EA9F7EC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07DEC5-F8FF-453F-8A41-C4FBEBB0D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FEF57-0E77-4110-831C-432F7C48B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BE0CD2-7400-46F5-9788-45C83BF4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8A224C-18A9-4DB9-A21E-1FBC0696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9E8BE-ABE0-4983-A39F-5902C49E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BB094D-B622-4A39-A229-A78B3164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B7E2C7-ACC8-429E-89D4-7649AA9A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C35B3D-117B-4129-8FAC-842C32AC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4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3867E8-82A9-4A88-A532-52BA3756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F75C7C-4E66-464D-A38A-CF876B0C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DEE784-D282-453B-97ED-C03A7045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8951A-866B-4A07-8024-BC7F27A9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D3393-E64D-4D8A-8B17-45D5032D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6F8A5-5669-4EAA-B7F5-8E6D7695C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CA975-AFBB-4E9B-B971-8D1776B3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5CAF7-48EF-4A7D-A597-048A2935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8E7DAF-7C69-4AB5-A396-3D598B9E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0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C353-07BF-4938-AFFE-DE141586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9C363D-BA78-441B-87E7-558CC8895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2BBCB-43A8-4B4B-93E5-5F1A9EF27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8CC3E4-A404-443D-B0FA-C671A679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196329-70A8-49C7-8298-289509B3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13012-D7A8-47F8-A6BE-28D19BCF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741F45-AF14-4C14-90EE-E6971DEC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FFF9B-62E5-4BAD-83A1-44E85B771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C53C9-4618-4109-9DA2-8AAF27C62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245FB-D58E-4BF2-9938-C23226925C5E}" type="datetimeFigureOut">
              <a:rPr lang="ko-KR" altLang="en-US" smtClean="0"/>
              <a:t>2021. 11. 4.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A2E2B-F0A9-48F9-9C40-11C03240A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E28EF-7835-4F50-86CE-11E65456E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BD83E-45DF-4120-BD16-B10ED838D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7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llup.co.kr/gallupdb/reportContent.asp?seqNo=922" TargetMode="External"/><Relationship Id="rId2" Type="http://schemas.openxmlformats.org/officeDocument/2006/relationships/hyperlink" Target="https://www.recycling-info.or.kr/rrs/stat/envStatDetail.do?menuNo=M13020302&amp;pageIndex=1&amp;bbsId=BBSMSTR_000000000002&amp;s_nttSj=KEC011&amp;nttId=867&amp;searchBgnDe=&amp;searchEndDe=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.go.kr/home/web/board/read.do;jsessionid=8sTxP4wcBb1I9HmFGzgaCVHnuFCa4V7Jdi6ypUJnYH1ZcS11MB5NagV6JDkMjzhH.meweb1vhost_servlet_engine1?pagerOffset=0&amp;maxPageItems=10&amp;maxIndexPages=10&amp;searchKey=&amp;searchValue=&amp;menuId=10181&amp;orgCd=&amp;boardId=791680&amp;boardMasterId=54&amp;boardCategoryId=&amp;decorator=" TargetMode="External"/><Relationship Id="rId4" Type="http://schemas.openxmlformats.org/officeDocument/2006/relationships/hyperlink" Target="https://kosis.kr/statHtml/statHtml.do?orgId=106&amp;tblId=DT_106N_99_3300353&amp;conn_path=I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56" y="0"/>
            <a:ext cx="12260553" cy="6896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527B6-C867-4D03-9A79-DF52AAE91273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1474222" y="545340"/>
            <a:ext cx="9243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</a:rPr>
              <a:t>YOLO</a:t>
            </a:r>
            <a:r>
              <a:rPr lang="ko-KR" altLang="en-US" sz="4800" b="1">
                <a:solidFill>
                  <a:schemeClr val="bg1"/>
                </a:solidFill>
              </a:rPr>
              <a:t> </a:t>
            </a:r>
            <a:r>
              <a:rPr lang="en-US" altLang="ko-KR" sz="4800" b="1">
                <a:solidFill>
                  <a:schemeClr val="bg1"/>
                </a:solidFill>
              </a:rPr>
              <a:t>v5</a:t>
            </a:r>
            <a:r>
              <a:rPr lang="ko-KR" altLang="en-US" sz="4800" b="1">
                <a:solidFill>
                  <a:schemeClr val="bg1"/>
                </a:solidFill>
              </a:rPr>
              <a:t>를 활용한</a:t>
            </a:r>
            <a:r>
              <a:rPr lang="en-US" altLang="ko-KR" sz="4800" b="1">
                <a:solidFill>
                  <a:schemeClr val="bg1"/>
                </a:solidFill>
              </a:rPr>
              <a:t> </a:t>
            </a:r>
            <a:r>
              <a:rPr lang="ko-KR" altLang="en-US" sz="4800" b="1">
                <a:solidFill>
                  <a:schemeClr val="bg1"/>
                </a:solidFill>
              </a:rPr>
              <a:t>분리수거 </a:t>
            </a:r>
            <a:r>
              <a:rPr lang="en-US" altLang="ko-KR" sz="4800" b="1">
                <a:solidFill>
                  <a:schemeClr val="bg1"/>
                </a:solidFill>
              </a:rPr>
              <a:t>SW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175DF-C0C1-40B0-B863-4D767179D939}"/>
              </a:ext>
            </a:extLst>
          </p:cNvPr>
          <p:cNvSpPr txBox="1"/>
          <p:nvPr/>
        </p:nvSpPr>
        <p:spPr>
          <a:xfrm>
            <a:off x="779480" y="1698628"/>
            <a:ext cx="1063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플라스틱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고철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유리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폐지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일반쓰레기 분리수거를 도와주는 </a:t>
            </a:r>
            <a:r>
              <a:rPr lang="en-US" altLang="ko-KR" sz="2800" b="1">
                <a:solidFill>
                  <a:schemeClr val="bg1"/>
                </a:solidFill>
              </a:rPr>
              <a:t>SW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B19E0-D652-45F1-A6FC-B85FE4C96596}"/>
              </a:ext>
            </a:extLst>
          </p:cNvPr>
          <p:cNvSpPr txBox="1"/>
          <p:nvPr/>
        </p:nvSpPr>
        <p:spPr>
          <a:xfrm>
            <a:off x="9947863" y="6003832"/>
            <a:ext cx="224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Recycle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</a:t>
            </a:r>
            <a:endParaRPr lang="ko-KR" altLang="en-US" sz="3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CDE4AC-1D83-4D0E-8CB3-C7A35E0266CA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6572" y="214975"/>
            <a:ext cx="5924871" cy="7242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/>
              <a:t>프로젝트의 목표</a:t>
            </a:r>
            <a:endParaRPr lang="en-US"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826A0D19-01D2-4BE2-A621-CF5B11681904}"/>
              </a:ext>
            </a:extLst>
          </p:cNvPr>
          <p:cNvSpPr txBox="1">
            <a:spLocks/>
          </p:cNvSpPr>
          <p:nvPr/>
        </p:nvSpPr>
        <p:spPr>
          <a:xfrm>
            <a:off x="904529" y="3864221"/>
            <a:ext cx="11151424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3200">
                <a:solidFill>
                  <a:schemeClr val="tx1"/>
                </a:solidFill>
              </a:rPr>
              <a:t>2. UI </a:t>
            </a:r>
            <a:r>
              <a:rPr lang="ko-KR" altLang="en-US" sz="3200">
                <a:solidFill>
                  <a:schemeClr val="tx1"/>
                </a:solidFill>
              </a:rPr>
              <a:t>제공을 통한 분리수거의 </a:t>
            </a:r>
            <a:r>
              <a:rPr lang="en-US" altLang="ko-KR" sz="3200" b="1">
                <a:solidFill>
                  <a:srgbClr val="FF0000"/>
                </a:solidFill>
              </a:rPr>
              <a:t>‘</a:t>
            </a:r>
            <a:r>
              <a:rPr lang="ko-KR" altLang="en-US" sz="3200" b="1">
                <a:solidFill>
                  <a:srgbClr val="FF0000"/>
                </a:solidFill>
              </a:rPr>
              <a:t>분류의 어려움</a:t>
            </a:r>
            <a:r>
              <a:rPr lang="en-US" altLang="ko-KR" sz="3200" b="1">
                <a:solidFill>
                  <a:srgbClr val="FF0000"/>
                </a:solidFill>
              </a:rPr>
              <a:t>’</a:t>
            </a:r>
            <a:r>
              <a:rPr lang="ko-KR" altLang="en-US" sz="3200">
                <a:solidFill>
                  <a:schemeClr val="tx1"/>
                </a:solidFill>
              </a:rPr>
              <a:t>을 낮춤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6616D092-C81E-46BD-9463-3A6BA73944EA}"/>
              </a:ext>
            </a:extLst>
          </p:cNvPr>
          <p:cNvSpPr txBox="1">
            <a:spLocks/>
          </p:cNvSpPr>
          <p:nvPr/>
        </p:nvSpPr>
        <p:spPr>
          <a:xfrm>
            <a:off x="904529" y="2269533"/>
            <a:ext cx="10382941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3200">
                <a:solidFill>
                  <a:schemeClr val="tx1"/>
                </a:solidFill>
              </a:rPr>
              <a:t>1. </a:t>
            </a:r>
            <a:r>
              <a:rPr lang="ko-KR" altLang="en-US" sz="3200" b="1">
                <a:solidFill>
                  <a:srgbClr val="FF0000"/>
                </a:solidFill>
              </a:rPr>
              <a:t>인공지능</a:t>
            </a:r>
            <a:r>
              <a:rPr lang="ko-KR" altLang="en-US" sz="3200">
                <a:solidFill>
                  <a:schemeClr val="tx1"/>
                </a:solidFill>
              </a:rPr>
              <a:t>을 통한 쓰레기 분류 모델 개발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FA95977-D85B-4602-AC40-FE69E2CF825C}"/>
              </a:ext>
            </a:extLst>
          </p:cNvPr>
          <p:cNvGrpSpPr/>
          <p:nvPr/>
        </p:nvGrpSpPr>
        <p:grpSpPr>
          <a:xfrm>
            <a:off x="0" y="-20320"/>
            <a:ext cx="2437200" cy="548640"/>
            <a:chOff x="2437200" y="0"/>
            <a:chExt cx="2437200" cy="60063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BA49674-2628-4B44-AE7B-07C49CCAEC5C}"/>
                </a:ext>
              </a:extLst>
            </p:cNvPr>
            <p:cNvSpPr/>
            <p:nvPr/>
          </p:nvSpPr>
          <p:spPr>
            <a:xfrm>
              <a:off x="2437200" y="0"/>
              <a:ext cx="2437200" cy="51098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EEB3AE-A8EC-48C2-B5C8-0C24270D8E1E}"/>
                </a:ext>
              </a:extLst>
            </p:cNvPr>
            <p:cNvSpPr/>
            <p:nvPr/>
          </p:nvSpPr>
          <p:spPr>
            <a:xfrm>
              <a:off x="2437200" y="510988"/>
              <a:ext cx="2437200" cy="89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F740B-890E-40EF-B4F4-BBE0F0837CB7}"/>
                </a:ext>
              </a:extLst>
            </p:cNvPr>
            <p:cNvSpPr txBox="1"/>
            <p:nvPr/>
          </p:nvSpPr>
          <p:spPr>
            <a:xfrm>
              <a:off x="2719083" y="81298"/>
              <a:ext cx="2017434" cy="37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목표 및 기대효과</a:t>
              </a:r>
              <a:endPara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ADF9C9-BFB0-44EB-A8BE-290B1A21B079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DF5D91-F07D-4761-9566-003B7631D629}"/>
              </a:ext>
            </a:extLst>
          </p:cNvPr>
          <p:cNvGrpSpPr/>
          <p:nvPr/>
        </p:nvGrpSpPr>
        <p:grpSpPr>
          <a:xfrm>
            <a:off x="0" y="-20320"/>
            <a:ext cx="2437200" cy="548640"/>
            <a:chOff x="2437200" y="0"/>
            <a:chExt cx="2437200" cy="6006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E4C82-516B-48DE-9A7A-D8C3CEC14265}"/>
                </a:ext>
              </a:extLst>
            </p:cNvPr>
            <p:cNvSpPr/>
            <p:nvPr/>
          </p:nvSpPr>
          <p:spPr>
            <a:xfrm>
              <a:off x="2437200" y="0"/>
              <a:ext cx="2437200" cy="51098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80BA09-AC0A-4A96-B002-9C0BA0F70496}"/>
                </a:ext>
              </a:extLst>
            </p:cNvPr>
            <p:cNvSpPr/>
            <p:nvPr/>
          </p:nvSpPr>
          <p:spPr>
            <a:xfrm>
              <a:off x="2437200" y="510988"/>
              <a:ext cx="2437200" cy="89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9603C4-79C2-488A-B36C-2F0CB69F8CBC}"/>
                </a:ext>
              </a:extLst>
            </p:cNvPr>
            <p:cNvSpPr txBox="1"/>
            <p:nvPr/>
          </p:nvSpPr>
          <p:spPr>
            <a:xfrm>
              <a:off x="2719083" y="81298"/>
              <a:ext cx="2017434" cy="37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목표 및 기대효과</a:t>
              </a:r>
              <a:endPara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5366A5-6251-4AA0-BBCF-4910BF539C8A}"/>
              </a:ext>
            </a:extLst>
          </p:cNvPr>
          <p:cNvSpPr txBox="1"/>
          <p:nvPr/>
        </p:nvSpPr>
        <p:spPr>
          <a:xfrm>
            <a:off x="2669545" y="218600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기대효과</a:t>
            </a:r>
            <a:endParaRPr lang="ko-KR" altLang="en-US" sz="3200" b="1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7CFCB36-31DD-4F50-BEB4-814A00AA95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13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pPr marL="0" indent="0">
              <a:buNone/>
            </a:pPr>
            <a:r>
              <a:rPr lang="en-US" altLang="ko-KR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ko-KR" alt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향후 추가 기능을 통해 </a:t>
            </a:r>
            <a:r>
              <a:rPr lang="ko-KR" altLang="en-US" b="1" i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다양한 대상</a:t>
            </a:r>
            <a:r>
              <a:rPr lang="ko-KR" alt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에게 사용가능한 </a:t>
            </a:r>
            <a:r>
              <a:rPr lang="en-US" altLang="ko-KR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SW </a:t>
            </a:r>
            <a:r>
              <a:rPr lang="ko-KR" alt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배포 </a:t>
            </a:r>
            <a:endParaRPr lang="en-US" altLang="ko-KR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altLang="ko-KR"/>
              <a:t>ex) </a:t>
            </a:r>
            <a:r>
              <a:rPr lang="ko-KR" altLang="en-US"/>
              <a:t>가정용</a:t>
            </a:r>
            <a:r>
              <a:rPr lang="en-US" altLang="ko-KR"/>
              <a:t>, </a:t>
            </a:r>
            <a:r>
              <a:rPr lang="ko-KR" altLang="en-US"/>
              <a:t>분류 업체용</a:t>
            </a:r>
            <a:r>
              <a:rPr lang="en-US" altLang="ko-KR"/>
              <a:t>, </a:t>
            </a:r>
            <a:r>
              <a:rPr lang="ko-KR" altLang="en-US"/>
              <a:t>교육용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2. </a:t>
            </a:r>
            <a:r>
              <a:rPr lang="ko-KR" altLang="en-US"/>
              <a:t>빠르게 분류된 결과 제공으로 </a:t>
            </a:r>
            <a:r>
              <a:rPr lang="ko-KR" altLang="en-US" b="1">
                <a:solidFill>
                  <a:srgbClr val="FF0000"/>
                </a:solidFill>
              </a:rPr>
              <a:t>분리수거 어려움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34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85D32F-171B-4BD7-9346-54B3CC76EB8A}"/>
              </a:ext>
            </a:extLst>
          </p:cNvPr>
          <p:cNvGrpSpPr/>
          <p:nvPr/>
        </p:nvGrpSpPr>
        <p:grpSpPr>
          <a:xfrm>
            <a:off x="2763240" y="2566060"/>
            <a:ext cx="6215644" cy="2819823"/>
            <a:chOff x="2938818" y="2130598"/>
            <a:chExt cx="6215644" cy="281982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E4EEEE0-EF01-4F37-9362-10811E70FB93}"/>
                </a:ext>
              </a:extLst>
            </p:cNvPr>
            <p:cNvSpPr/>
            <p:nvPr/>
          </p:nvSpPr>
          <p:spPr>
            <a:xfrm>
              <a:off x="2938818" y="2130598"/>
              <a:ext cx="6215644" cy="2819823"/>
            </a:xfrm>
            <a:prstGeom prst="roundRect">
              <a:avLst>
                <a:gd name="adj" fmla="val 956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8703A-352D-4022-BE1B-0C34D3453990}"/>
                </a:ext>
              </a:extLst>
            </p:cNvPr>
            <p:cNvSpPr txBox="1"/>
            <p:nvPr/>
          </p:nvSpPr>
          <p:spPr>
            <a:xfrm>
              <a:off x="4349300" y="3032677"/>
              <a:ext cx="21996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/>
                <a:t>YOLO</a:t>
              </a:r>
              <a:endParaRPr lang="ko-KR" altLang="en-US" sz="60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D72F53-3E06-41AD-A444-160E6F4CC939}"/>
              </a:ext>
            </a:extLst>
          </p:cNvPr>
          <p:cNvSpPr txBox="1"/>
          <p:nvPr/>
        </p:nvSpPr>
        <p:spPr>
          <a:xfrm>
            <a:off x="6632247" y="3468138"/>
            <a:ext cx="1043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v5</a:t>
            </a:r>
            <a:endParaRPr lang="ko-KR" altLang="en-US" sz="6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모델</a:t>
            </a:r>
            <a:endParaRPr lang="ko-K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7803-442F-40BD-8260-2CAD69FCFED0}"/>
              </a:ext>
            </a:extLst>
          </p:cNvPr>
          <p:cNvSpPr txBox="1"/>
          <p:nvPr/>
        </p:nvSpPr>
        <p:spPr>
          <a:xfrm>
            <a:off x="1218600" y="1688017"/>
            <a:ext cx="812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가장 최신 </a:t>
            </a:r>
            <a:r>
              <a:rPr lang="en-US" altLang="ko-KR" sz="2800"/>
              <a:t>YOLO </a:t>
            </a:r>
            <a:r>
              <a:rPr lang="ko-KR" altLang="en-US" sz="2800"/>
              <a:t>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098006-F5CF-42B6-A6EE-0F4C0050D41E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013172A-9624-4373-8D65-8585D874BBF7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F89781-516A-4B21-85F3-B99867F4C2C3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B62ABA-9860-432B-8E17-4DEDDCF7F8CC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91A5D-D006-43B7-B9CA-EEA7AAF4346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275DF5-96F4-4A31-A98F-66D302FD9BB8}"/>
              </a:ext>
            </a:extLst>
          </p:cNvPr>
          <p:cNvSpPr txBox="1"/>
          <p:nvPr/>
        </p:nvSpPr>
        <p:spPr>
          <a:xfrm>
            <a:off x="2669545" y="218600"/>
            <a:ext cx="714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Object Detection </a:t>
            </a:r>
            <a:r>
              <a:rPr lang="ko-KR" altLang="en-US" sz="3200" b="1"/>
              <a:t>연구의 개선 방향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CB8D1-BE44-4ED7-B2FF-7C242965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21" y="1259896"/>
            <a:ext cx="8128723" cy="529078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32568D-22D3-4F91-B26F-49749CD56765}"/>
              </a:ext>
            </a:extLst>
          </p:cNvPr>
          <p:cNvSpPr/>
          <p:nvPr/>
        </p:nvSpPr>
        <p:spPr>
          <a:xfrm>
            <a:off x="5562600" y="5511800"/>
            <a:ext cx="1092200" cy="863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4659B-51F9-497A-903A-D9C8201DFCDB}"/>
              </a:ext>
            </a:extLst>
          </p:cNvPr>
          <p:cNvSpPr txBox="1"/>
          <p:nvPr/>
        </p:nvSpPr>
        <p:spPr>
          <a:xfrm>
            <a:off x="8572500" y="367445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YOLO </a:t>
            </a:r>
            <a:r>
              <a:rPr lang="ko-KR" altLang="en-US" sz="2400"/>
              <a:t>모델 성능이 </a:t>
            </a:r>
            <a:r>
              <a:rPr lang="ko-KR" altLang="en-US" sz="2400">
                <a:solidFill>
                  <a:srgbClr val="FF0000"/>
                </a:solidFill>
              </a:rPr>
              <a:t>높음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6AFD3B-14BA-4332-A029-1E1C713593B0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EBAED-E3F4-1F48-A15A-FABCBF9F72B7}"/>
              </a:ext>
            </a:extLst>
          </p:cNvPr>
          <p:cNvSpPr txBox="1"/>
          <p:nvPr/>
        </p:nvSpPr>
        <p:spPr>
          <a:xfrm>
            <a:off x="96253" y="6488668"/>
            <a:ext cx="574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/>
              <a:t>Journal of Electrical Engineering &amp; Technology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65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69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분류 항목 선정</a:t>
            </a:r>
            <a:endParaRPr lang="ko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DB38B8-B5B0-4FAB-9954-3BDECE0A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0" y="3892868"/>
            <a:ext cx="2276048" cy="22760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CC6C77-8C0D-41EC-9C75-4883FFF05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2" y="1298951"/>
            <a:ext cx="2276048" cy="2276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8A5079-046B-4707-AB12-4FAD95BA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97" y="3892869"/>
            <a:ext cx="1682240" cy="22760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0AF427-337A-4F05-B2B9-23D90A4E1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24" y="1314265"/>
            <a:ext cx="2260734" cy="22607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032385-0996-435A-897E-C97A807ECF23}"/>
              </a:ext>
            </a:extLst>
          </p:cNvPr>
          <p:cNvGrpSpPr/>
          <p:nvPr/>
        </p:nvGrpSpPr>
        <p:grpSpPr>
          <a:xfrm>
            <a:off x="7233957" y="1576332"/>
            <a:ext cx="4286250" cy="4286250"/>
            <a:chOff x="7080638" y="1359162"/>
            <a:chExt cx="4286250" cy="4286250"/>
          </a:xfrm>
        </p:grpSpPr>
        <p:pic>
          <p:nvPicPr>
            <p:cNvPr id="15" name="Picture 2" descr="Vuilniszak Lijn Pictogram, Overzichts Vector Teken, Lineaire Stijl  Pictogram Geïsoleerd Op Wit Royalty Vrije Cliparts, Vectoren, En Stock  Illustratie. Image 85503413.">
              <a:extLst>
                <a:ext uri="{FF2B5EF4-FFF2-40B4-BE49-F238E27FC236}">
                  <a16:creationId xmlns:a16="http://schemas.microsoft.com/office/drawing/2014/main" id="{76383C20-5D75-483F-AC7B-C8E3AA741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0638" y="1359162"/>
              <a:ext cx="428625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AF02C5-626F-4B92-B812-D2FAE37F95F8}"/>
                </a:ext>
              </a:extLst>
            </p:cNvPr>
            <p:cNvSpPr txBox="1"/>
            <p:nvPr/>
          </p:nvSpPr>
          <p:spPr>
            <a:xfrm>
              <a:off x="8438933" y="3357829"/>
              <a:ext cx="15696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/>
                <a:t>일반</a:t>
              </a:r>
              <a:endParaRPr lang="en-US" altLang="ko-KR" sz="3600" b="1"/>
            </a:p>
            <a:p>
              <a:pPr algn="ctr"/>
              <a:r>
                <a:rPr lang="ko-KR" altLang="en-US" sz="3600" b="1"/>
                <a:t>쓰레기</a:t>
              </a:r>
              <a:endParaRPr lang="ko-KR" altLang="en-US" sz="3600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D36107-F905-4075-93CC-970EBBD09404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871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605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분류 항목 선정 이유</a:t>
            </a:r>
            <a:endParaRPr lang="ko-KR" altLang="en-US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0DD55-A95A-42F7-9CF1-D1FAF63524B0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9EBDCBA-8D29-4F8F-B370-DCBAF8458E1C}"/>
              </a:ext>
            </a:extLst>
          </p:cNvPr>
          <p:cNvGraphicFramePr/>
          <p:nvPr/>
        </p:nvGraphicFramePr>
        <p:xfrm>
          <a:off x="1129554" y="1188679"/>
          <a:ext cx="4464422" cy="5497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20CB135-E4FA-4A2C-ABE4-5407B0C82C29}"/>
              </a:ext>
            </a:extLst>
          </p:cNvPr>
          <p:cNvGraphicFramePr/>
          <p:nvPr/>
        </p:nvGraphicFramePr>
        <p:xfrm>
          <a:off x="6354184" y="1188678"/>
          <a:ext cx="5179806" cy="5497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973B6E8-29DE-5B4F-BAA0-6219AFF7C2D0}"/>
              </a:ext>
            </a:extLst>
          </p:cNvPr>
          <p:cNvSpPr txBox="1"/>
          <p:nvPr/>
        </p:nvSpPr>
        <p:spPr>
          <a:xfrm>
            <a:off x="96253" y="6488668"/>
            <a:ext cx="286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/>
              <a:t>KOSIS </a:t>
            </a:r>
            <a:r>
              <a:rPr lang="ko-KR" altLang="en-US" dirty="0"/>
              <a:t>국가통계포털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818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633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분류 항목 선정 이유</a:t>
            </a:r>
            <a:endParaRPr lang="ko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B892BA-BFDF-4E09-894F-66C22E7E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83" y="2080436"/>
            <a:ext cx="9691365" cy="4081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96511-4C85-477F-9EC5-A25387C4399B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000F3-7FBD-4D71-86F0-47262D1B77D0}"/>
              </a:ext>
            </a:extLst>
          </p:cNvPr>
          <p:cNvSpPr txBox="1"/>
          <p:nvPr/>
        </p:nvSpPr>
        <p:spPr>
          <a:xfrm>
            <a:off x="630315" y="1339476"/>
            <a:ext cx="655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대상을 </a:t>
            </a:r>
            <a:r>
              <a:rPr lang="en-US" altLang="ko-KR" sz="3200"/>
              <a:t>4</a:t>
            </a:r>
            <a:r>
              <a:rPr lang="ko-KR" altLang="en-US" sz="3200"/>
              <a:t>대 생활폐기물로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0B286-411A-B64B-A3CB-69EA7ABC834A}"/>
              </a:ext>
            </a:extLst>
          </p:cNvPr>
          <p:cNvSpPr txBox="1"/>
          <p:nvPr/>
        </p:nvSpPr>
        <p:spPr>
          <a:xfrm>
            <a:off x="96253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환경부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20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558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데이터 셋</a:t>
            </a:r>
            <a:endParaRPr lang="ko-KR" altLang="en-US" sz="3200" b="1" dirty="0"/>
          </a:p>
        </p:txBody>
      </p:sp>
      <p:pic>
        <p:nvPicPr>
          <p:cNvPr id="15" name="Picture 2" descr="케글을 처음 시작해보다">
            <a:extLst>
              <a:ext uri="{FF2B5EF4-FFF2-40B4-BE49-F238E27FC236}">
                <a16:creationId xmlns:a16="http://schemas.microsoft.com/office/drawing/2014/main" id="{8F29DEF0-2009-4E24-AAE4-0B37A4CD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2789010"/>
            <a:ext cx="4876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it] 1. 깃헙(github) 입문하기 : 네이버 블로그">
            <a:extLst>
              <a:ext uri="{FF2B5EF4-FFF2-40B4-BE49-F238E27FC236}">
                <a16:creationId xmlns:a16="http://schemas.microsoft.com/office/drawing/2014/main" id="{523019B8-4D5E-414B-8C6F-D4B83677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145" y="2219367"/>
            <a:ext cx="5378196" cy="30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42C05DBE-A375-423B-A1DB-72EC1AE96C7D}"/>
              </a:ext>
            </a:extLst>
          </p:cNvPr>
          <p:cNvSpPr/>
          <p:nvPr/>
        </p:nvSpPr>
        <p:spPr>
          <a:xfrm>
            <a:off x="5772150" y="3274784"/>
            <a:ext cx="1016347" cy="9143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49EA1-CE2C-4F58-98AB-7111904023CC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86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6134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데이터 전처리 규칙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44B11-720A-4545-B349-6E0096060DCB}"/>
              </a:ext>
            </a:extLst>
          </p:cNvPr>
          <p:cNvSpPr txBox="1"/>
          <p:nvPr/>
        </p:nvSpPr>
        <p:spPr>
          <a:xfrm>
            <a:off x="703637" y="1275240"/>
            <a:ext cx="49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불명확한 이미지 제거</a:t>
            </a: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7C37C1D5-F614-46B3-B599-396546C5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16" y="2081772"/>
            <a:ext cx="5919304" cy="42446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217C0B-A3DE-4D7F-B68B-F344764A7A79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6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5977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데이터 전처리 규칙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C1906-DC8B-4B07-9176-4E3BF7D57857}"/>
              </a:ext>
            </a:extLst>
          </p:cNvPr>
          <p:cNvSpPr txBox="1"/>
          <p:nvPr/>
        </p:nvSpPr>
        <p:spPr>
          <a:xfrm>
            <a:off x="782013" y="1149095"/>
            <a:ext cx="680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그래픽</a:t>
            </a:r>
            <a:r>
              <a:rPr lang="en-US" altLang="ko-KR" sz="3600"/>
              <a:t> </a:t>
            </a:r>
            <a:r>
              <a:rPr lang="ko-KR" altLang="en-US" sz="3600"/>
              <a:t>혹은 그림 이미지 제거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8706331-F505-45C3-9A32-EA58F422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18" y="1941933"/>
            <a:ext cx="2380963" cy="43184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5F449-6DA4-47BB-810C-9A317FAA72BA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10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8146" y="282016"/>
            <a:ext cx="1487854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234840-A303-4D3A-8D5A-830749061207}"/>
              </a:ext>
            </a:extLst>
          </p:cNvPr>
          <p:cNvGrpSpPr/>
          <p:nvPr/>
        </p:nvGrpSpPr>
        <p:grpSpPr>
          <a:xfrm>
            <a:off x="711589" y="479438"/>
            <a:ext cx="3354813" cy="5149606"/>
            <a:chOff x="867651" y="1252482"/>
            <a:chExt cx="3354813" cy="51496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64437A-2D07-4323-BC25-3F6E91D98FD8}"/>
                </a:ext>
              </a:extLst>
            </p:cNvPr>
            <p:cNvGrpSpPr/>
            <p:nvPr/>
          </p:nvGrpSpPr>
          <p:grpSpPr>
            <a:xfrm>
              <a:off x="1473874" y="3286057"/>
              <a:ext cx="2509284" cy="2508016"/>
              <a:chOff x="2120176" y="3985924"/>
              <a:chExt cx="1660513" cy="16596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72156FF-3110-469C-AC8B-A5C6878FE541}"/>
                  </a:ext>
                </a:extLst>
              </p:cNvPr>
              <p:cNvSpPr/>
              <p:nvPr/>
            </p:nvSpPr>
            <p:spPr>
              <a:xfrm>
                <a:off x="2120176" y="3985924"/>
                <a:ext cx="1659675" cy="1659674"/>
              </a:xfrm>
              <a:custGeom>
                <a:avLst/>
                <a:gdLst>
                  <a:gd name="connsiteX0" fmla="*/ 5063164 w 5063163"/>
                  <a:gd name="connsiteY0" fmla="*/ 2531582 h 5063163"/>
                  <a:gd name="connsiteX1" fmla="*/ 2531582 w 5063163"/>
                  <a:gd name="connsiteY1" fmla="*/ 5063164 h 5063163"/>
                  <a:gd name="connsiteX2" fmla="*/ 0 w 5063163"/>
                  <a:gd name="connsiteY2" fmla="*/ 2531582 h 5063163"/>
                  <a:gd name="connsiteX3" fmla="*/ 2531582 w 5063163"/>
                  <a:gd name="connsiteY3" fmla="*/ 0 h 5063163"/>
                  <a:gd name="connsiteX4" fmla="*/ 5063164 w 5063163"/>
                  <a:gd name="connsiteY4" fmla="*/ 2531582 h 506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63163" h="5063163">
                    <a:moveTo>
                      <a:pt x="5063164" y="2531582"/>
                    </a:moveTo>
                    <a:cubicBezTo>
                      <a:pt x="5063164" y="3929736"/>
                      <a:pt x="3929736" y="5063164"/>
                      <a:pt x="2531582" y="5063164"/>
                    </a:cubicBezTo>
                    <a:cubicBezTo>
                      <a:pt x="1133428" y="5063164"/>
                      <a:pt x="0" y="3929736"/>
                      <a:pt x="0" y="2531582"/>
                    </a:cubicBezTo>
                    <a:cubicBezTo>
                      <a:pt x="0" y="1133428"/>
                      <a:pt x="1133428" y="0"/>
                      <a:pt x="2531582" y="0"/>
                    </a:cubicBezTo>
                    <a:cubicBezTo>
                      <a:pt x="3929736" y="0"/>
                      <a:pt x="5063164" y="1133428"/>
                      <a:pt x="5063164" y="253158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8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A81958-0CF0-4F0F-B0FC-18E2A10C1A7E}"/>
                  </a:ext>
                </a:extLst>
              </p:cNvPr>
              <p:cNvSpPr/>
              <p:nvPr/>
            </p:nvSpPr>
            <p:spPr>
              <a:xfrm>
                <a:off x="2465811" y="3987317"/>
                <a:ext cx="1314878" cy="1651368"/>
              </a:xfrm>
              <a:custGeom>
                <a:avLst/>
                <a:gdLst>
                  <a:gd name="connsiteX0" fmla="*/ 848114 w 1878869"/>
                  <a:gd name="connsiteY0" fmla="*/ 1699384 h 2359692"/>
                  <a:gd name="connsiteX1" fmla="*/ 868186 w 1878869"/>
                  <a:gd name="connsiteY1" fmla="*/ 1703335 h 2359692"/>
                  <a:gd name="connsiteX2" fmla="*/ 870779 w 1878869"/>
                  <a:gd name="connsiteY2" fmla="*/ 1705131 h 2359692"/>
                  <a:gd name="connsiteX3" fmla="*/ 893804 w 1878869"/>
                  <a:gd name="connsiteY3" fmla="*/ 1729272 h 2359692"/>
                  <a:gd name="connsiteX4" fmla="*/ 894722 w 1878869"/>
                  <a:gd name="connsiteY4" fmla="*/ 1731268 h 2359692"/>
                  <a:gd name="connsiteX5" fmla="*/ 808170 w 1878869"/>
                  <a:gd name="connsiteY5" fmla="*/ 1726639 h 2359692"/>
                  <a:gd name="connsiteX6" fmla="*/ 800988 w 1878869"/>
                  <a:gd name="connsiteY6" fmla="*/ 1715067 h 2359692"/>
                  <a:gd name="connsiteX7" fmla="*/ 810286 w 1878869"/>
                  <a:gd name="connsiteY7" fmla="*/ 1707046 h 2359692"/>
                  <a:gd name="connsiteX8" fmla="*/ 848114 w 1878869"/>
                  <a:gd name="connsiteY8" fmla="*/ 1699384 h 2359692"/>
                  <a:gd name="connsiteX9" fmla="*/ 626249 w 1878869"/>
                  <a:gd name="connsiteY9" fmla="*/ 1653335 h 2359692"/>
                  <a:gd name="connsiteX10" fmla="*/ 708890 w 1878869"/>
                  <a:gd name="connsiteY10" fmla="*/ 1676319 h 2359692"/>
                  <a:gd name="connsiteX11" fmla="*/ 737262 w 1878869"/>
                  <a:gd name="connsiteY11" fmla="*/ 1679911 h 2359692"/>
                  <a:gd name="connsiteX12" fmla="*/ 779679 w 1878869"/>
                  <a:gd name="connsiteY12" fmla="*/ 1693838 h 2359692"/>
                  <a:gd name="connsiteX13" fmla="*/ 782752 w 1878869"/>
                  <a:gd name="connsiteY13" fmla="*/ 1699623 h 2359692"/>
                  <a:gd name="connsiteX14" fmla="*/ 772935 w 1878869"/>
                  <a:gd name="connsiteY14" fmla="*/ 1711874 h 2359692"/>
                  <a:gd name="connsiteX15" fmla="*/ 741252 w 1878869"/>
                  <a:gd name="connsiteY15" fmla="*/ 1716264 h 2359692"/>
                  <a:gd name="connsiteX16" fmla="*/ 731356 w 1878869"/>
                  <a:gd name="connsiteY16" fmla="*/ 1712393 h 2359692"/>
                  <a:gd name="connsiteX17" fmla="*/ 687022 w 1878869"/>
                  <a:gd name="connsiteY17" fmla="*/ 1683821 h 2359692"/>
                  <a:gd name="connsiteX18" fmla="*/ 598077 w 1878869"/>
                  <a:gd name="connsiteY18" fmla="*/ 1660318 h 2359692"/>
                  <a:gd name="connsiteX19" fmla="*/ 626249 w 1878869"/>
                  <a:gd name="connsiteY19" fmla="*/ 1653335 h 2359692"/>
                  <a:gd name="connsiteX20" fmla="*/ 976644 w 1878869"/>
                  <a:gd name="connsiteY20" fmla="*/ 1025170 h 2359692"/>
                  <a:gd name="connsiteX21" fmla="*/ 1048151 w 1878869"/>
                  <a:gd name="connsiteY21" fmla="*/ 1085664 h 2359692"/>
                  <a:gd name="connsiteX22" fmla="*/ 1051384 w 1878869"/>
                  <a:gd name="connsiteY22" fmla="*/ 1088657 h 2359692"/>
                  <a:gd name="connsiteX23" fmla="*/ 1057848 w 1878869"/>
                  <a:gd name="connsiteY23" fmla="*/ 1105177 h 2359692"/>
                  <a:gd name="connsiteX24" fmla="*/ 1043562 w 1878869"/>
                  <a:gd name="connsiteY24" fmla="*/ 1107013 h 2359692"/>
                  <a:gd name="connsiteX25" fmla="*/ 992526 w 1878869"/>
                  <a:gd name="connsiteY25" fmla="*/ 1084387 h 2359692"/>
                  <a:gd name="connsiteX26" fmla="*/ 976085 w 1878869"/>
                  <a:gd name="connsiteY26" fmla="*/ 1059966 h 2359692"/>
                  <a:gd name="connsiteX27" fmla="*/ 976644 w 1878869"/>
                  <a:gd name="connsiteY27" fmla="*/ 1025170 h 2359692"/>
                  <a:gd name="connsiteX28" fmla="*/ 656018 w 1878869"/>
                  <a:gd name="connsiteY28" fmla="*/ 705342 h 2359692"/>
                  <a:gd name="connsiteX29" fmla="*/ 660168 w 1878869"/>
                  <a:gd name="connsiteY29" fmla="*/ 706579 h 2359692"/>
                  <a:gd name="connsiteX30" fmla="*/ 658053 w 1878869"/>
                  <a:gd name="connsiteY30" fmla="*/ 708455 h 2359692"/>
                  <a:gd name="connsiteX31" fmla="*/ 656018 w 1878869"/>
                  <a:gd name="connsiteY31" fmla="*/ 705342 h 2359692"/>
                  <a:gd name="connsiteX32" fmla="*/ 637621 w 1878869"/>
                  <a:gd name="connsiteY32" fmla="*/ 632677 h 2359692"/>
                  <a:gd name="connsiteX33" fmla="*/ 727724 w 1878869"/>
                  <a:gd name="connsiteY33" fmla="*/ 672581 h 2359692"/>
                  <a:gd name="connsiteX34" fmla="*/ 758091 w 1878869"/>
                  <a:gd name="connsiteY34" fmla="*/ 705821 h 2359692"/>
                  <a:gd name="connsiteX35" fmla="*/ 788897 w 1878869"/>
                  <a:gd name="connsiteY35" fmla="*/ 736387 h 2359692"/>
                  <a:gd name="connsiteX36" fmla="*/ 832711 w 1878869"/>
                  <a:gd name="connsiteY36" fmla="*/ 779443 h 2359692"/>
                  <a:gd name="connsiteX37" fmla="*/ 831155 w 1878869"/>
                  <a:gd name="connsiteY37" fmla="*/ 787943 h 2359692"/>
                  <a:gd name="connsiteX38" fmla="*/ 812440 w 1878869"/>
                  <a:gd name="connsiteY38" fmla="*/ 826370 h 2359692"/>
                  <a:gd name="connsiteX39" fmla="*/ 804260 w 1878869"/>
                  <a:gd name="connsiteY39" fmla="*/ 835229 h 2359692"/>
                  <a:gd name="connsiteX40" fmla="*/ 772297 w 1878869"/>
                  <a:gd name="connsiteY40" fmla="*/ 833314 h 2359692"/>
                  <a:gd name="connsiteX41" fmla="*/ 691492 w 1878869"/>
                  <a:gd name="connsiteY41" fmla="*/ 811286 h 2359692"/>
                  <a:gd name="connsiteX42" fmla="*/ 698116 w 1878869"/>
                  <a:gd name="connsiteY42" fmla="*/ 806179 h 2359692"/>
                  <a:gd name="connsiteX43" fmla="*/ 727565 w 1878869"/>
                  <a:gd name="connsiteY43" fmla="*/ 748718 h 2359692"/>
                  <a:gd name="connsiteX44" fmla="*/ 701388 w 1878869"/>
                  <a:gd name="connsiteY44" fmla="*/ 713363 h 2359692"/>
                  <a:gd name="connsiteX45" fmla="*/ 644285 w 1878869"/>
                  <a:gd name="connsiteY45" fmla="*/ 693890 h 2359692"/>
                  <a:gd name="connsiteX46" fmla="*/ 607175 w 1878869"/>
                  <a:gd name="connsiteY46" fmla="*/ 654145 h 2359692"/>
                  <a:gd name="connsiteX47" fmla="*/ 606855 w 1878869"/>
                  <a:gd name="connsiteY47" fmla="*/ 650993 h 2359692"/>
                  <a:gd name="connsiteX48" fmla="*/ 637621 w 1878869"/>
                  <a:gd name="connsiteY48" fmla="*/ 632677 h 2359692"/>
                  <a:gd name="connsiteX49" fmla="*/ 1144399 w 1878869"/>
                  <a:gd name="connsiteY49" fmla="*/ 569070 h 2359692"/>
                  <a:gd name="connsiteX50" fmla="*/ 1169739 w 1878869"/>
                  <a:gd name="connsiteY50" fmla="*/ 584792 h 2359692"/>
                  <a:gd name="connsiteX51" fmla="*/ 1168422 w 1878869"/>
                  <a:gd name="connsiteY51" fmla="*/ 599916 h 2359692"/>
                  <a:gd name="connsiteX52" fmla="*/ 1134344 w 1878869"/>
                  <a:gd name="connsiteY52" fmla="*/ 661008 h 2359692"/>
                  <a:gd name="connsiteX53" fmla="*/ 1120537 w 1878869"/>
                  <a:gd name="connsiteY53" fmla="*/ 664320 h 2359692"/>
                  <a:gd name="connsiteX54" fmla="*/ 1087936 w 1878869"/>
                  <a:gd name="connsiteY54" fmla="*/ 606660 h 2359692"/>
                  <a:gd name="connsiteX55" fmla="*/ 1094600 w 1878869"/>
                  <a:gd name="connsiteY55" fmla="*/ 598240 h 2359692"/>
                  <a:gd name="connsiteX56" fmla="*/ 1110681 w 1878869"/>
                  <a:gd name="connsiteY56" fmla="*/ 586309 h 2359692"/>
                  <a:gd name="connsiteX57" fmla="*/ 1144399 w 1878869"/>
                  <a:gd name="connsiteY57" fmla="*/ 569070 h 2359692"/>
                  <a:gd name="connsiteX58" fmla="*/ 2514 w 1878869"/>
                  <a:gd name="connsiteY58" fmla="*/ 557698 h 2359692"/>
                  <a:gd name="connsiteX59" fmla="*/ 1117 w 1878869"/>
                  <a:gd name="connsiteY59" fmla="*/ 559295 h 2359692"/>
                  <a:gd name="connsiteX60" fmla="*/ 0 w 1878869"/>
                  <a:gd name="connsiteY60" fmla="*/ 557858 h 2359692"/>
                  <a:gd name="connsiteX61" fmla="*/ 2514 w 1878869"/>
                  <a:gd name="connsiteY61" fmla="*/ 557698 h 2359692"/>
                  <a:gd name="connsiteX62" fmla="*/ 1302583 w 1878869"/>
                  <a:gd name="connsiteY62" fmla="*/ 552430 h 2359692"/>
                  <a:gd name="connsiteX63" fmla="*/ 1311637 w 1878869"/>
                  <a:gd name="connsiteY63" fmla="*/ 554585 h 2359692"/>
                  <a:gd name="connsiteX64" fmla="*/ 1394916 w 1878869"/>
                  <a:gd name="connsiteY64" fmla="*/ 601791 h 2359692"/>
                  <a:gd name="connsiteX65" fmla="*/ 1426799 w 1878869"/>
                  <a:gd name="connsiteY65" fmla="*/ 616715 h 2359692"/>
                  <a:gd name="connsiteX66" fmla="*/ 1438051 w 1878869"/>
                  <a:gd name="connsiteY66" fmla="*/ 645526 h 2359692"/>
                  <a:gd name="connsiteX67" fmla="*/ 1436136 w 1878869"/>
                  <a:gd name="connsiteY67" fmla="*/ 660729 h 2359692"/>
                  <a:gd name="connsiteX68" fmla="*/ 1425961 w 1878869"/>
                  <a:gd name="connsiteY68" fmla="*/ 668231 h 2359692"/>
                  <a:gd name="connsiteX69" fmla="*/ 1366663 w 1878869"/>
                  <a:gd name="connsiteY69" fmla="*/ 641735 h 2359692"/>
                  <a:gd name="connsiteX70" fmla="*/ 1364669 w 1878869"/>
                  <a:gd name="connsiteY70" fmla="*/ 640817 h 2359692"/>
                  <a:gd name="connsiteX71" fmla="*/ 1350263 w 1878869"/>
                  <a:gd name="connsiteY71" fmla="*/ 638702 h 2359692"/>
                  <a:gd name="connsiteX72" fmla="*/ 1355411 w 1878869"/>
                  <a:gd name="connsiteY72" fmla="*/ 657657 h 2359692"/>
                  <a:gd name="connsiteX73" fmla="*/ 1374525 w 1878869"/>
                  <a:gd name="connsiteY73" fmla="*/ 674336 h 2359692"/>
                  <a:gd name="connsiteX74" fmla="*/ 1386935 w 1878869"/>
                  <a:gd name="connsiteY74" fmla="*/ 695326 h 2359692"/>
                  <a:gd name="connsiteX75" fmla="*/ 1361636 w 1878869"/>
                  <a:gd name="connsiteY75" fmla="*/ 688223 h 2359692"/>
                  <a:gd name="connsiteX76" fmla="*/ 1328915 w 1878869"/>
                  <a:gd name="connsiteY76" fmla="*/ 637346 h 2359692"/>
                  <a:gd name="connsiteX77" fmla="*/ 1306130 w 1878869"/>
                  <a:gd name="connsiteY77" fmla="*/ 587785 h 2359692"/>
                  <a:gd name="connsiteX78" fmla="*/ 1294438 w 1878869"/>
                  <a:gd name="connsiteY78" fmla="*/ 566676 h 2359692"/>
                  <a:gd name="connsiteX79" fmla="*/ 1294039 w 1878869"/>
                  <a:gd name="connsiteY79" fmla="*/ 557578 h 2359692"/>
                  <a:gd name="connsiteX80" fmla="*/ 1302583 w 1878869"/>
                  <a:gd name="connsiteY80" fmla="*/ 552430 h 2359692"/>
                  <a:gd name="connsiteX81" fmla="*/ 1665263 w 1878869"/>
                  <a:gd name="connsiteY81" fmla="*/ 505903 h 2359692"/>
                  <a:gd name="connsiteX82" fmla="*/ 1694114 w 1878869"/>
                  <a:gd name="connsiteY82" fmla="*/ 548041 h 2359692"/>
                  <a:gd name="connsiteX83" fmla="*/ 1797983 w 1878869"/>
                  <a:gd name="connsiteY83" fmla="*/ 749396 h 2359692"/>
                  <a:gd name="connsiteX84" fmla="*/ 1844112 w 1878869"/>
                  <a:gd name="connsiteY84" fmla="*/ 893927 h 2359692"/>
                  <a:gd name="connsiteX85" fmla="*/ 1877232 w 1878869"/>
                  <a:gd name="connsiteY85" fmla="*/ 1243883 h 2359692"/>
                  <a:gd name="connsiteX86" fmla="*/ 1872803 w 1878869"/>
                  <a:gd name="connsiteY86" fmla="*/ 1299947 h 2359692"/>
                  <a:gd name="connsiteX87" fmla="*/ 1863705 w 1878869"/>
                  <a:gd name="connsiteY87" fmla="*/ 1311839 h 2359692"/>
                  <a:gd name="connsiteX88" fmla="*/ 1837727 w 1878869"/>
                  <a:gd name="connsiteY88" fmla="*/ 1333706 h 2359692"/>
                  <a:gd name="connsiteX89" fmla="*/ 1807082 w 1878869"/>
                  <a:gd name="connsiteY89" fmla="*/ 1382109 h 2359692"/>
                  <a:gd name="connsiteX90" fmla="*/ 1794472 w 1878869"/>
                  <a:gd name="connsiteY90" fmla="*/ 1387616 h 2359692"/>
                  <a:gd name="connsiteX91" fmla="*/ 1762269 w 1878869"/>
                  <a:gd name="connsiteY91" fmla="*/ 1380234 h 2359692"/>
                  <a:gd name="connsiteX92" fmla="*/ 1754808 w 1878869"/>
                  <a:gd name="connsiteY92" fmla="*/ 1375964 h 2359692"/>
                  <a:gd name="connsiteX93" fmla="*/ 1705446 w 1878869"/>
                  <a:gd name="connsiteY93" fmla="*/ 1310522 h 2359692"/>
                  <a:gd name="connsiteX94" fmla="*/ 1668974 w 1878869"/>
                  <a:gd name="connsiteY94" fmla="*/ 1210204 h 2359692"/>
                  <a:gd name="connsiteX95" fmla="*/ 1658879 w 1878869"/>
                  <a:gd name="connsiteY95" fmla="*/ 1138537 h 2359692"/>
                  <a:gd name="connsiteX96" fmla="*/ 1660475 w 1878869"/>
                  <a:gd name="connsiteY96" fmla="*/ 1022736 h 2359692"/>
                  <a:gd name="connsiteX97" fmla="*/ 1650459 w 1878869"/>
                  <a:gd name="connsiteY97" fmla="*/ 987262 h 2359692"/>
                  <a:gd name="connsiteX98" fmla="*/ 1624482 w 1878869"/>
                  <a:gd name="connsiteY98" fmla="*/ 918348 h 2359692"/>
                  <a:gd name="connsiteX99" fmla="*/ 1632981 w 1878869"/>
                  <a:gd name="connsiteY99" fmla="*/ 881836 h 2359692"/>
                  <a:gd name="connsiteX100" fmla="*/ 1643077 w 1878869"/>
                  <a:gd name="connsiteY100" fmla="*/ 829721 h 2359692"/>
                  <a:gd name="connsiteX101" fmla="*/ 1645272 w 1878869"/>
                  <a:gd name="connsiteY101" fmla="*/ 806937 h 2359692"/>
                  <a:gd name="connsiteX102" fmla="*/ 1647387 w 1878869"/>
                  <a:gd name="connsiteY102" fmla="*/ 769906 h 2359692"/>
                  <a:gd name="connsiteX103" fmla="*/ 1649222 w 1878869"/>
                  <a:gd name="connsiteY103" fmla="*/ 697242 h 2359692"/>
                  <a:gd name="connsiteX104" fmla="*/ 1657522 w 1878869"/>
                  <a:gd name="connsiteY104" fmla="*/ 689062 h 2359692"/>
                  <a:gd name="connsiteX105" fmla="*/ 1683819 w 1878869"/>
                  <a:gd name="connsiteY105" fmla="*/ 694169 h 2359692"/>
                  <a:gd name="connsiteX106" fmla="*/ 1691480 w 1878869"/>
                  <a:gd name="connsiteY106" fmla="*/ 689261 h 2359692"/>
                  <a:gd name="connsiteX107" fmla="*/ 1688368 w 1878869"/>
                  <a:gd name="connsiteY107" fmla="*/ 642254 h 2359692"/>
                  <a:gd name="connsiteX108" fmla="*/ 1668017 w 1878869"/>
                  <a:gd name="connsiteY108" fmla="*/ 614162 h 2359692"/>
                  <a:gd name="connsiteX109" fmla="*/ 1649821 w 1878869"/>
                  <a:gd name="connsiteY109" fmla="*/ 586669 h 2359692"/>
                  <a:gd name="connsiteX110" fmla="*/ 1669653 w 1878869"/>
                  <a:gd name="connsiteY110" fmla="*/ 553708 h 2359692"/>
                  <a:gd name="connsiteX111" fmla="*/ 1665263 w 1878869"/>
                  <a:gd name="connsiteY111" fmla="*/ 505903 h 2359692"/>
                  <a:gd name="connsiteX112" fmla="*/ 252470 w 1878869"/>
                  <a:gd name="connsiteY112" fmla="*/ 456128 h 2359692"/>
                  <a:gd name="connsiteX113" fmla="*/ 282119 w 1878869"/>
                  <a:gd name="connsiteY113" fmla="*/ 464403 h 2359692"/>
                  <a:gd name="connsiteX114" fmla="*/ 286748 w 1878869"/>
                  <a:gd name="connsiteY114" fmla="*/ 472583 h 2359692"/>
                  <a:gd name="connsiteX115" fmla="*/ 295048 w 1878869"/>
                  <a:gd name="connsiteY115" fmla="*/ 532359 h 2359692"/>
                  <a:gd name="connsiteX116" fmla="*/ 300555 w 1878869"/>
                  <a:gd name="connsiteY116" fmla="*/ 549558 h 2359692"/>
                  <a:gd name="connsiteX117" fmla="*/ 327888 w 1878869"/>
                  <a:gd name="connsiteY117" fmla="*/ 585989 h 2359692"/>
                  <a:gd name="connsiteX118" fmla="*/ 374695 w 1878869"/>
                  <a:gd name="connsiteY118" fmla="*/ 625854 h 2359692"/>
                  <a:gd name="connsiteX119" fmla="*/ 461367 w 1878869"/>
                  <a:gd name="connsiteY119" fmla="*/ 693530 h 2359692"/>
                  <a:gd name="connsiteX120" fmla="*/ 471742 w 1878869"/>
                  <a:gd name="connsiteY120" fmla="*/ 689101 h 2359692"/>
                  <a:gd name="connsiteX121" fmla="*/ 474973 w 1878869"/>
                  <a:gd name="connsiteY121" fmla="*/ 669628 h 2359692"/>
                  <a:gd name="connsiteX122" fmla="*/ 471941 w 1878869"/>
                  <a:gd name="connsiteY122" fmla="*/ 662086 h 2359692"/>
                  <a:gd name="connsiteX123" fmla="*/ 459730 w 1878869"/>
                  <a:gd name="connsiteY123" fmla="*/ 652669 h 2359692"/>
                  <a:gd name="connsiteX124" fmla="*/ 440218 w 1878869"/>
                  <a:gd name="connsiteY124" fmla="*/ 619509 h 2359692"/>
                  <a:gd name="connsiteX125" fmla="*/ 423139 w 1878869"/>
                  <a:gd name="connsiteY125" fmla="*/ 599158 h 2359692"/>
                  <a:gd name="connsiteX126" fmla="*/ 422979 w 1878869"/>
                  <a:gd name="connsiteY126" fmla="*/ 582718 h 2359692"/>
                  <a:gd name="connsiteX127" fmla="*/ 463162 w 1878869"/>
                  <a:gd name="connsiteY127" fmla="*/ 572223 h 2359692"/>
                  <a:gd name="connsiteX128" fmla="*/ 470066 w 1878869"/>
                  <a:gd name="connsiteY128" fmla="*/ 578527 h 2359692"/>
                  <a:gd name="connsiteX129" fmla="*/ 507934 w 1878869"/>
                  <a:gd name="connsiteY129" fmla="*/ 614880 h 2359692"/>
                  <a:gd name="connsiteX130" fmla="*/ 514399 w 1878869"/>
                  <a:gd name="connsiteY130" fmla="*/ 623060 h 2359692"/>
                  <a:gd name="connsiteX131" fmla="*/ 524375 w 1878869"/>
                  <a:gd name="connsiteY131" fmla="*/ 683914 h 2359692"/>
                  <a:gd name="connsiteX132" fmla="*/ 539498 w 1878869"/>
                  <a:gd name="connsiteY132" fmla="*/ 709053 h 2359692"/>
                  <a:gd name="connsiteX133" fmla="*/ 546362 w 1878869"/>
                  <a:gd name="connsiteY133" fmla="*/ 708973 h 2359692"/>
                  <a:gd name="connsiteX134" fmla="*/ 565675 w 1878869"/>
                  <a:gd name="connsiteY134" fmla="*/ 682517 h 2359692"/>
                  <a:gd name="connsiteX135" fmla="*/ 569107 w 1878869"/>
                  <a:gd name="connsiteY135" fmla="*/ 663004 h 2359692"/>
                  <a:gd name="connsiteX136" fmla="*/ 580719 w 1878869"/>
                  <a:gd name="connsiteY136" fmla="*/ 653786 h 2359692"/>
                  <a:gd name="connsiteX137" fmla="*/ 588420 w 1878869"/>
                  <a:gd name="connsiteY137" fmla="*/ 664201 h 2359692"/>
                  <a:gd name="connsiteX138" fmla="*/ 593967 w 1878869"/>
                  <a:gd name="connsiteY138" fmla="*/ 704584 h 2359692"/>
                  <a:gd name="connsiteX139" fmla="*/ 601828 w 1878869"/>
                  <a:gd name="connsiteY139" fmla="*/ 713602 h 2359692"/>
                  <a:gd name="connsiteX140" fmla="*/ 647836 w 1878869"/>
                  <a:gd name="connsiteY140" fmla="*/ 714200 h 2359692"/>
                  <a:gd name="connsiteX141" fmla="*/ 662322 w 1878869"/>
                  <a:gd name="connsiteY141" fmla="*/ 719548 h 2359692"/>
                  <a:gd name="connsiteX142" fmla="*/ 663679 w 1878869"/>
                  <a:gd name="connsiteY142" fmla="*/ 745644 h 2359692"/>
                  <a:gd name="connsiteX143" fmla="*/ 624054 w 1878869"/>
                  <a:gd name="connsiteY143" fmla="*/ 778645 h 2359692"/>
                  <a:gd name="connsiteX144" fmla="*/ 546960 w 1878869"/>
                  <a:gd name="connsiteY144" fmla="*/ 866952 h 2359692"/>
                  <a:gd name="connsiteX145" fmla="*/ 544566 w 1878869"/>
                  <a:gd name="connsiteY145" fmla="*/ 877566 h 2359692"/>
                  <a:gd name="connsiteX146" fmla="*/ 541054 w 1878869"/>
                  <a:gd name="connsiteY146" fmla="*/ 917150 h 2359692"/>
                  <a:gd name="connsiteX147" fmla="*/ 567790 w 1878869"/>
                  <a:gd name="connsiteY147" fmla="*/ 954341 h 2359692"/>
                  <a:gd name="connsiteX148" fmla="*/ 623735 w 1878869"/>
                  <a:gd name="connsiteY148" fmla="*/ 970701 h 2359692"/>
                  <a:gd name="connsiteX149" fmla="*/ 637222 w 1878869"/>
                  <a:gd name="connsiteY149" fmla="*/ 990414 h 2359692"/>
                  <a:gd name="connsiteX150" fmla="*/ 682353 w 1878869"/>
                  <a:gd name="connsiteY150" fmla="*/ 1063278 h 2359692"/>
                  <a:gd name="connsiteX151" fmla="*/ 688578 w 1878869"/>
                  <a:gd name="connsiteY151" fmla="*/ 1059168 h 2359692"/>
                  <a:gd name="connsiteX152" fmla="*/ 700031 w 1878869"/>
                  <a:gd name="connsiteY152" fmla="*/ 989536 h 2359692"/>
                  <a:gd name="connsiteX153" fmla="*/ 711084 w 1878869"/>
                  <a:gd name="connsiteY153" fmla="*/ 963678 h 2359692"/>
                  <a:gd name="connsiteX154" fmla="*/ 710445 w 1878869"/>
                  <a:gd name="connsiteY154" fmla="*/ 951428 h 2359692"/>
                  <a:gd name="connsiteX155" fmla="*/ 696719 w 1878869"/>
                  <a:gd name="connsiteY155" fmla="*/ 916033 h 2359692"/>
                  <a:gd name="connsiteX156" fmla="*/ 694923 w 1878869"/>
                  <a:gd name="connsiteY156" fmla="*/ 862003 h 2359692"/>
                  <a:gd name="connsiteX157" fmla="*/ 720462 w 1878869"/>
                  <a:gd name="connsiteY157" fmla="*/ 844087 h 2359692"/>
                  <a:gd name="connsiteX158" fmla="*/ 774012 w 1878869"/>
                  <a:gd name="connsiteY158" fmla="*/ 867191 h 2359692"/>
                  <a:gd name="connsiteX159" fmla="*/ 793525 w 1878869"/>
                  <a:gd name="connsiteY159" fmla="*/ 889019 h 2359692"/>
                  <a:gd name="connsiteX160" fmla="*/ 809686 w 1878869"/>
                  <a:gd name="connsiteY160" fmla="*/ 898835 h 2359692"/>
                  <a:gd name="connsiteX161" fmla="*/ 843485 w 1878869"/>
                  <a:gd name="connsiteY161" fmla="*/ 903264 h 2359692"/>
                  <a:gd name="connsiteX162" fmla="*/ 870500 w 1878869"/>
                  <a:gd name="connsiteY162" fmla="*/ 913480 h 2359692"/>
                  <a:gd name="connsiteX163" fmla="*/ 952502 w 1878869"/>
                  <a:gd name="connsiteY163" fmla="*/ 988179 h 2359692"/>
                  <a:gd name="connsiteX164" fmla="*/ 968025 w 1878869"/>
                  <a:gd name="connsiteY164" fmla="*/ 1024292 h 2359692"/>
                  <a:gd name="connsiteX165" fmla="*/ 951863 w 1878869"/>
                  <a:gd name="connsiteY165" fmla="*/ 1052424 h 2359692"/>
                  <a:gd name="connsiteX166" fmla="*/ 904817 w 1878869"/>
                  <a:gd name="connsiteY166" fmla="*/ 1066670 h 2359692"/>
                  <a:gd name="connsiteX167" fmla="*/ 853142 w 1878869"/>
                  <a:gd name="connsiteY167" fmla="*/ 1092129 h 2359692"/>
                  <a:gd name="connsiteX168" fmla="*/ 833709 w 1878869"/>
                  <a:gd name="connsiteY168" fmla="*/ 1111641 h 2359692"/>
                  <a:gd name="connsiteX169" fmla="*/ 832112 w 1878869"/>
                  <a:gd name="connsiteY169" fmla="*/ 1127643 h 2359692"/>
                  <a:gd name="connsiteX170" fmla="*/ 844323 w 1878869"/>
                  <a:gd name="connsiteY170" fmla="*/ 1126605 h 2359692"/>
                  <a:gd name="connsiteX171" fmla="*/ 873014 w 1878869"/>
                  <a:gd name="connsiteY171" fmla="*/ 1108609 h 2359692"/>
                  <a:gd name="connsiteX172" fmla="*/ 899909 w 1878869"/>
                  <a:gd name="connsiteY172" fmla="*/ 1104698 h 2359692"/>
                  <a:gd name="connsiteX173" fmla="*/ 905735 w 1878869"/>
                  <a:gd name="connsiteY173" fmla="*/ 1117428 h 2359692"/>
                  <a:gd name="connsiteX174" fmla="*/ 929438 w 1878869"/>
                  <a:gd name="connsiteY174" fmla="*/ 1135903 h 2359692"/>
                  <a:gd name="connsiteX175" fmla="*/ 944761 w 1878869"/>
                  <a:gd name="connsiteY175" fmla="*/ 1134027 h 2359692"/>
                  <a:gd name="connsiteX176" fmla="*/ 965910 w 1878869"/>
                  <a:gd name="connsiteY176" fmla="*/ 1147914 h 2359692"/>
                  <a:gd name="connsiteX177" fmla="*/ 962079 w 1878869"/>
                  <a:gd name="connsiteY177" fmla="*/ 1154378 h 2359692"/>
                  <a:gd name="connsiteX178" fmla="*/ 925607 w 1878869"/>
                  <a:gd name="connsiteY178" fmla="*/ 1175009 h 2359692"/>
                  <a:gd name="connsiteX179" fmla="*/ 898273 w 1878869"/>
                  <a:gd name="connsiteY179" fmla="*/ 1196597 h 2359692"/>
                  <a:gd name="connsiteX180" fmla="*/ 885424 w 1878869"/>
                  <a:gd name="connsiteY180" fmla="*/ 1198472 h 2359692"/>
                  <a:gd name="connsiteX181" fmla="*/ 844722 w 1878869"/>
                  <a:gd name="connsiteY181" fmla="*/ 1210284 h 2359692"/>
                  <a:gd name="connsiteX182" fmla="*/ 820022 w 1878869"/>
                  <a:gd name="connsiteY182" fmla="*/ 1255574 h 2359692"/>
                  <a:gd name="connsiteX183" fmla="*/ 813637 w 1878869"/>
                  <a:gd name="connsiteY183" fmla="*/ 1262557 h 2359692"/>
                  <a:gd name="connsiteX184" fmla="*/ 777324 w 1878869"/>
                  <a:gd name="connsiteY184" fmla="*/ 1304097 h 2359692"/>
                  <a:gd name="connsiteX185" fmla="*/ 760964 w 1878869"/>
                  <a:gd name="connsiteY185" fmla="*/ 1347233 h 2359692"/>
                  <a:gd name="connsiteX186" fmla="*/ 757692 w 1878869"/>
                  <a:gd name="connsiteY186" fmla="*/ 1385461 h 2359692"/>
                  <a:gd name="connsiteX187" fmla="*/ 749432 w 1878869"/>
                  <a:gd name="connsiteY187" fmla="*/ 1402260 h 2359692"/>
                  <a:gd name="connsiteX188" fmla="*/ 691731 w 1878869"/>
                  <a:gd name="connsiteY188" fmla="*/ 1446633 h 2359692"/>
                  <a:gd name="connsiteX189" fmla="*/ 664078 w 1878869"/>
                  <a:gd name="connsiteY189" fmla="*/ 1490328 h 2359692"/>
                  <a:gd name="connsiteX190" fmla="*/ 659848 w 1878869"/>
                  <a:gd name="connsiteY190" fmla="*/ 1510759 h 2359692"/>
                  <a:gd name="connsiteX191" fmla="*/ 665115 w 1878869"/>
                  <a:gd name="connsiteY191" fmla="*/ 1536975 h 2359692"/>
                  <a:gd name="connsiteX192" fmla="*/ 678882 w 1878869"/>
                  <a:gd name="connsiteY192" fmla="*/ 1580830 h 2359692"/>
                  <a:gd name="connsiteX193" fmla="*/ 675171 w 1878869"/>
                  <a:gd name="connsiteY193" fmla="*/ 1590088 h 2359692"/>
                  <a:gd name="connsiteX194" fmla="*/ 657054 w 1878869"/>
                  <a:gd name="connsiteY194" fmla="*/ 1589928 h 2359692"/>
                  <a:gd name="connsiteX195" fmla="*/ 620343 w 1878869"/>
                  <a:gd name="connsiteY195" fmla="*/ 1536218 h 2359692"/>
                  <a:gd name="connsiteX196" fmla="*/ 600391 w 1878869"/>
                  <a:gd name="connsiteY196" fmla="*/ 1520176 h 2359692"/>
                  <a:gd name="connsiteX197" fmla="*/ 548676 w 1878869"/>
                  <a:gd name="connsiteY197" fmla="*/ 1506689 h 2359692"/>
                  <a:gd name="connsiteX198" fmla="*/ 521421 w 1878869"/>
                  <a:gd name="connsiteY198" fmla="*/ 1512036 h 2359692"/>
                  <a:gd name="connsiteX199" fmla="*/ 475133 w 1878869"/>
                  <a:gd name="connsiteY199" fmla="*/ 1512874 h 2359692"/>
                  <a:gd name="connsiteX200" fmla="*/ 433513 w 1878869"/>
                  <a:gd name="connsiteY200" fmla="*/ 1506130 h 2359692"/>
                  <a:gd name="connsiteX201" fmla="*/ 392532 w 1878869"/>
                  <a:gd name="connsiteY201" fmla="*/ 1514709 h 2359692"/>
                  <a:gd name="connsiteX202" fmla="*/ 383674 w 1878869"/>
                  <a:gd name="connsiteY202" fmla="*/ 1520735 h 2359692"/>
                  <a:gd name="connsiteX203" fmla="*/ 352868 w 1878869"/>
                  <a:gd name="connsiteY203" fmla="*/ 1562434 h 2359692"/>
                  <a:gd name="connsiteX204" fmla="*/ 347481 w 1878869"/>
                  <a:gd name="connsiteY204" fmla="*/ 1580112 h 2359692"/>
                  <a:gd name="connsiteX205" fmla="*/ 347242 w 1878869"/>
                  <a:gd name="connsiteY205" fmla="*/ 1651340 h 2359692"/>
                  <a:gd name="connsiteX206" fmla="*/ 354903 w 1878869"/>
                  <a:gd name="connsiteY206" fmla="*/ 1664029 h 2359692"/>
                  <a:gd name="connsiteX207" fmla="*/ 378845 w 1878869"/>
                  <a:gd name="connsiteY207" fmla="*/ 1683542 h 2359692"/>
                  <a:gd name="connsiteX208" fmla="*/ 425772 w 1878869"/>
                  <a:gd name="connsiteY208" fmla="*/ 1706686 h 2359692"/>
                  <a:gd name="connsiteX209" fmla="*/ 459371 w 1878869"/>
                  <a:gd name="connsiteY209" fmla="*/ 1693079 h 2359692"/>
                  <a:gd name="connsiteX210" fmla="*/ 497878 w 1878869"/>
                  <a:gd name="connsiteY210" fmla="*/ 1665625 h 2359692"/>
                  <a:gd name="connsiteX211" fmla="*/ 517710 w 1878869"/>
                  <a:gd name="connsiteY211" fmla="*/ 1673087 h 2359692"/>
                  <a:gd name="connsiteX212" fmla="*/ 525292 w 1878869"/>
                  <a:gd name="connsiteY212" fmla="*/ 1689727 h 2359692"/>
                  <a:gd name="connsiteX213" fmla="*/ 509131 w 1878869"/>
                  <a:gd name="connsiteY213" fmla="*/ 1742759 h 2359692"/>
                  <a:gd name="connsiteX214" fmla="*/ 511725 w 1878869"/>
                  <a:gd name="connsiteY214" fmla="*/ 1768099 h 2359692"/>
                  <a:gd name="connsiteX215" fmla="*/ 526489 w 1878869"/>
                  <a:gd name="connsiteY215" fmla="*/ 1771251 h 2359692"/>
                  <a:gd name="connsiteX216" fmla="*/ 593288 w 1878869"/>
                  <a:gd name="connsiteY216" fmla="*/ 1782065 h 2359692"/>
                  <a:gd name="connsiteX217" fmla="*/ 618707 w 1878869"/>
                  <a:gd name="connsiteY217" fmla="*/ 1798106 h 2359692"/>
                  <a:gd name="connsiteX218" fmla="*/ 620063 w 1878869"/>
                  <a:gd name="connsiteY218" fmla="*/ 1808322 h 2359692"/>
                  <a:gd name="connsiteX219" fmla="*/ 611125 w 1878869"/>
                  <a:gd name="connsiteY219" fmla="*/ 1851817 h 2359692"/>
                  <a:gd name="connsiteX220" fmla="*/ 621420 w 1878869"/>
                  <a:gd name="connsiteY220" fmla="*/ 1883699 h 2359692"/>
                  <a:gd name="connsiteX221" fmla="*/ 622338 w 1878869"/>
                  <a:gd name="connsiteY221" fmla="*/ 1884298 h 2359692"/>
                  <a:gd name="connsiteX222" fmla="*/ 709049 w 1878869"/>
                  <a:gd name="connsiteY222" fmla="*/ 1914784 h 2359692"/>
                  <a:gd name="connsiteX223" fmla="*/ 745960 w 1878869"/>
                  <a:gd name="connsiteY223" fmla="*/ 1902574 h 2359692"/>
                  <a:gd name="connsiteX224" fmla="*/ 812919 w 1878869"/>
                  <a:gd name="connsiteY224" fmla="*/ 1858400 h 2359692"/>
                  <a:gd name="connsiteX225" fmla="*/ 826366 w 1878869"/>
                  <a:gd name="connsiteY225" fmla="*/ 1860356 h 2359692"/>
                  <a:gd name="connsiteX226" fmla="*/ 853581 w 1878869"/>
                  <a:gd name="connsiteY226" fmla="*/ 1870292 h 2359692"/>
                  <a:gd name="connsiteX227" fmla="*/ 890970 w 1878869"/>
                  <a:gd name="connsiteY227" fmla="*/ 1868097 h 2359692"/>
                  <a:gd name="connsiteX228" fmla="*/ 919462 w 1878869"/>
                  <a:gd name="connsiteY228" fmla="*/ 1861353 h 2359692"/>
                  <a:gd name="connsiteX229" fmla="*/ 1030753 w 1878869"/>
                  <a:gd name="connsiteY229" fmla="*/ 1848864 h 2359692"/>
                  <a:gd name="connsiteX230" fmla="*/ 1042485 w 1878869"/>
                  <a:gd name="connsiteY230" fmla="*/ 1849701 h 2359692"/>
                  <a:gd name="connsiteX231" fmla="*/ 1102381 w 1878869"/>
                  <a:gd name="connsiteY231" fmla="*/ 1874921 h 2359692"/>
                  <a:gd name="connsiteX232" fmla="*/ 1146554 w 1878869"/>
                  <a:gd name="connsiteY232" fmla="*/ 1884019 h 2359692"/>
                  <a:gd name="connsiteX233" fmla="*/ 1237894 w 1878869"/>
                  <a:gd name="connsiteY233" fmla="*/ 1886214 h 2359692"/>
                  <a:gd name="connsiteX234" fmla="*/ 1258484 w 1878869"/>
                  <a:gd name="connsiteY234" fmla="*/ 1895710 h 2359692"/>
                  <a:gd name="connsiteX235" fmla="*/ 1293559 w 1878869"/>
                  <a:gd name="connsiteY235" fmla="*/ 1938128 h 2359692"/>
                  <a:gd name="connsiteX236" fmla="*/ 1314948 w 1878869"/>
                  <a:gd name="connsiteY236" fmla="*/ 1945351 h 2359692"/>
                  <a:gd name="connsiteX237" fmla="*/ 1440366 w 1878869"/>
                  <a:gd name="connsiteY237" fmla="*/ 1921129 h 2359692"/>
                  <a:gd name="connsiteX238" fmla="*/ 1475002 w 1878869"/>
                  <a:gd name="connsiteY238" fmla="*/ 1907083 h 2359692"/>
                  <a:gd name="connsiteX239" fmla="*/ 1504850 w 1878869"/>
                  <a:gd name="connsiteY239" fmla="*/ 1910235 h 2359692"/>
                  <a:gd name="connsiteX240" fmla="*/ 1511674 w 1878869"/>
                  <a:gd name="connsiteY240" fmla="*/ 1948543 h 2359692"/>
                  <a:gd name="connsiteX241" fmla="*/ 1480589 w 1878869"/>
                  <a:gd name="connsiteY241" fmla="*/ 1992797 h 2359692"/>
                  <a:gd name="connsiteX242" fmla="*/ 1448346 w 1878869"/>
                  <a:gd name="connsiteY242" fmla="*/ 2085852 h 2359692"/>
                  <a:gd name="connsiteX243" fmla="*/ 1443718 w 1878869"/>
                  <a:gd name="connsiteY243" fmla="*/ 2097504 h 2359692"/>
                  <a:gd name="connsiteX244" fmla="*/ 1324485 w 1878869"/>
                  <a:gd name="connsiteY244" fmla="*/ 2183018 h 2359692"/>
                  <a:gd name="connsiteX245" fmla="*/ 1197072 w 1878869"/>
                  <a:gd name="connsiteY245" fmla="*/ 2253368 h 2359692"/>
                  <a:gd name="connsiteX246" fmla="*/ 1100665 w 1878869"/>
                  <a:gd name="connsiteY246" fmla="*/ 2293910 h 2359692"/>
                  <a:gd name="connsiteX247" fmla="*/ 918863 w 1878869"/>
                  <a:gd name="connsiteY247" fmla="*/ 2345825 h 2359692"/>
                  <a:gd name="connsiteX248" fmla="*/ 858289 w 1878869"/>
                  <a:gd name="connsiteY248" fmla="*/ 2357237 h 2359692"/>
                  <a:gd name="connsiteX249" fmla="*/ 845241 w 1878869"/>
                  <a:gd name="connsiteY249" fmla="*/ 2357437 h 2359692"/>
                  <a:gd name="connsiteX250" fmla="*/ 841889 w 1878869"/>
                  <a:gd name="connsiteY250" fmla="*/ 2335410 h 2359692"/>
                  <a:gd name="connsiteX251" fmla="*/ 844802 w 1878869"/>
                  <a:gd name="connsiteY251" fmla="*/ 2329464 h 2359692"/>
                  <a:gd name="connsiteX252" fmla="*/ 851426 w 1878869"/>
                  <a:gd name="connsiteY252" fmla="*/ 2282657 h 2359692"/>
                  <a:gd name="connsiteX253" fmla="*/ 842607 w 1878869"/>
                  <a:gd name="connsiteY253" fmla="*/ 2275595 h 2359692"/>
                  <a:gd name="connsiteX254" fmla="*/ 805217 w 1878869"/>
                  <a:gd name="connsiteY254" fmla="*/ 2256042 h 2359692"/>
                  <a:gd name="connsiteX255" fmla="*/ 733830 w 1878869"/>
                  <a:gd name="connsiteY255" fmla="*/ 2182459 h 2359692"/>
                  <a:gd name="connsiteX256" fmla="*/ 694843 w 1878869"/>
                  <a:gd name="connsiteY256" fmla="*/ 2157639 h 2359692"/>
                  <a:gd name="connsiteX257" fmla="*/ 682513 w 1878869"/>
                  <a:gd name="connsiteY257" fmla="*/ 2150376 h 2359692"/>
                  <a:gd name="connsiteX258" fmla="*/ 650031 w 1878869"/>
                  <a:gd name="connsiteY258" fmla="*/ 2077752 h 2359692"/>
                  <a:gd name="connsiteX259" fmla="*/ 685785 w 1878869"/>
                  <a:gd name="connsiteY259" fmla="*/ 2033857 h 2359692"/>
                  <a:gd name="connsiteX260" fmla="*/ 721339 w 1878869"/>
                  <a:gd name="connsiteY260" fmla="*/ 1985294 h 2359692"/>
                  <a:gd name="connsiteX261" fmla="*/ 725968 w 1878869"/>
                  <a:gd name="connsiteY261" fmla="*/ 1934018 h 2359692"/>
                  <a:gd name="connsiteX262" fmla="*/ 721618 w 1878869"/>
                  <a:gd name="connsiteY262" fmla="*/ 1927514 h 2359692"/>
                  <a:gd name="connsiteX263" fmla="*/ 673335 w 1878869"/>
                  <a:gd name="connsiteY263" fmla="*/ 1925678 h 2359692"/>
                  <a:gd name="connsiteX264" fmla="*/ 598914 w 1878869"/>
                  <a:gd name="connsiteY264" fmla="*/ 1912351 h 2359692"/>
                  <a:gd name="connsiteX265" fmla="*/ 548716 w 1878869"/>
                  <a:gd name="connsiteY265" fmla="*/ 1864825 h 2359692"/>
                  <a:gd name="connsiteX266" fmla="*/ 488501 w 1878869"/>
                  <a:gd name="connsiteY266" fmla="*/ 1800341 h 2359692"/>
                  <a:gd name="connsiteX267" fmla="*/ 381399 w 1878869"/>
                  <a:gd name="connsiteY267" fmla="*/ 1752177 h 2359692"/>
                  <a:gd name="connsiteX268" fmla="*/ 304665 w 1878869"/>
                  <a:gd name="connsiteY268" fmla="*/ 1725042 h 2359692"/>
                  <a:gd name="connsiteX269" fmla="*/ 289900 w 1878869"/>
                  <a:gd name="connsiteY269" fmla="*/ 1715665 h 2359692"/>
                  <a:gd name="connsiteX270" fmla="*/ 266277 w 1878869"/>
                  <a:gd name="connsiteY270" fmla="*/ 1694077 h 2359692"/>
                  <a:gd name="connsiteX271" fmla="*/ 196006 w 1878869"/>
                  <a:gd name="connsiteY271" fmla="*/ 1645594 h 2359692"/>
                  <a:gd name="connsiteX272" fmla="*/ 171585 w 1878869"/>
                  <a:gd name="connsiteY272" fmla="*/ 1612833 h 2359692"/>
                  <a:gd name="connsiteX273" fmla="*/ 176972 w 1878869"/>
                  <a:gd name="connsiteY273" fmla="*/ 1594996 h 2359692"/>
                  <a:gd name="connsiteX274" fmla="*/ 177731 w 1878869"/>
                  <a:gd name="connsiteY274" fmla="*/ 1579513 h 2359692"/>
                  <a:gd name="connsiteX275" fmla="*/ 149199 w 1878869"/>
                  <a:gd name="connsiteY275" fmla="*/ 1507168 h 2359692"/>
                  <a:gd name="connsiteX276" fmla="*/ 121586 w 1878869"/>
                  <a:gd name="connsiteY276" fmla="*/ 1428517 h 2359692"/>
                  <a:gd name="connsiteX277" fmla="*/ 108178 w 1878869"/>
                  <a:gd name="connsiteY277" fmla="*/ 1383067 h 2359692"/>
                  <a:gd name="connsiteX278" fmla="*/ 94571 w 1878869"/>
                  <a:gd name="connsiteY278" fmla="*/ 1379076 h 2359692"/>
                  <a:gd name="connsiteX279" fmla="*/ 83917 w 1878869"/>
                  <a:gd name="connsiteY279" fmla="*/ 1389452 h 2359692"/>
                  <a:gd name="connsiteX280" fmla="*/ 108857 w 1878869"/>
                  <a:gd name="connsiteY280" fmla="*/ 1492004 h 2359692"/>
                  <a:gd name="connsiteX281" fmla="*/ 125337 w 1878869"/>
                  <a:gd name="connsiteY281" fmla="*/ 1515188 h 2359692"/>
                  <a:gd name="connsiteX282" fmla="*/ 109375 w 1878869"/>
                  <a:gd name="connsiteY282" fmla="*/ 1506489 h 2359692"/>
                  <a:gd name="connsiteX283" fmla="*/ 72265 w 1878869"/>
                  <a:gd name="connsiteY283" fmla="*/ 1442963 h 2359692"/>
                  <a:gd name="connsiteX284" fmla="*/ 22146 w 1878869"/>
                  <a:gd name="connsiteY284" fmla="*/ 1275167 h 2359692"/>
                  <a:gd name="connsiteX285" fmla="*/ 22465 w 1878869"/>
                  <a:gd name="connsiteY285" fmla="*/ 1248831 h 2359692"/>
                  <a:gd name="connsiteX286" fmla="*/ 37908 w 1878869"/>
                  <a:gd name="connsiteY286" fmla="*/ 1119662 h 2359692"/>
                  <a:gd name="connsiteX287" fmla="*/ 68195 w 1878869"/>
                  <a:gd name="connsiteY287" fmla="*/ 1044404 h 2359692"/>
                  <a:gd name="connsiteX288" fmla="*/ 113166 w 1878869"/>
                  <a:gd name="connsiteY288" fmla="*/ 979241 h 2359692"/>
                  <a:gd name="connsiteX289" fmla="*/ 116438 w 1878869"/>
                  <a:gd name="connsiteY289" fmla="*/ 965354 h 2359692"/>
                  <a:gd name="connsiteX290" fmla="*/ 124938 w 1878869"/>
                  <a:gd name="connsiteY290" fmla="*/ 817830 h 2359692"/>
                  <a:gd name="connsiteX291" fmla="*/ 148561 w 1878869"/>
                  <a:gd name="connsiteY291" fmla="*/ 723299 h 2359692"/>
                  <a:gd name="connsiteX292" fmla="*/ 138106 w 1878869"/>
                  <a:gd name="connsiteY292" fmla="*/ 648878 h 2359692"/>
                  <a:gd name="connsiteX293" fmla="*/ 118833 w 1878869"/>
                  <a:gd name="connsiteY293" fmla="*/ 626652 h 2359692"/>
                  <a:gd name="connsiteX294" fmla="*/ 23582 w 1878869"/>
                  <a:gd name="connsiteY294" fmla="*/ 586389 h 2359692"/>
                  <a:gd name="connsiteX295" fmla="*/ 5107 w 1878869"/>
                  <a:gd name="connsiteY295" fmla="*/ 563284 h 2359692"/>
                  <a:gd name="connsiteX296" fmla="*/ 6504 w 1878869"/>
                  <a:gd name="connsiteY296" fmla="*/ 561648 h 2359692"/>
                  <a:gd name="connsiteX297" fmla="*/ 42696 w 1878869"/>
                  <a:gd name="connsiteY297" fmla="*/ 577929 h 2359692"/>
                  <a:gd name="connsiteX298" fmla="*/ 54069 w 1878869"/>
                  <a:gd name="connsiteY298" fmla="*/ 571465 h 2359692"/>
                  <a:gd name="connsiteX299" fmla="*/ 67077 w 1878869"/>
                  <a:gd name="connsiteY299" fmla="*/ 536389 h 2359692"/>
                  <a:gd name="connsiteX300" fmla="*/ 87189 w 1878869"/>
                  <a:gd name="connsiteY300" fmla="*/ 508297 h 2359692"/>
                  <a:gd name="connsiteX301" fmla="*/ 124100 w 1878869"/>
                  <a:gd name="connsiteY301" fmla="*/ 501952 h 2359692"/>
                  <a:gd name="connsiteX302" fmla="*/ 161051 w 1878869"/>
                  <a:gd name="connsiteY302" fmla="*/ 482878 h 2359692"/>
                  <a:gd name="connsiteX303" fmla="*/ 161530 w 1878869"/>
                  <a:gd name="connsiteY303" fmla="*/ 481881 h 2359692"/>
                  <a:gd name="connsiteX304" fmla="*/ 194730 w 1878869"/>
                  <a:gd name="connsiteY304" fmla="*/ 464961 h 2359692"/>
                  <a:gd name="connsiteX305" fmla="*/ 222702 w 1878869"/>
                  <a:gd name="connsiteY305" fmla="*/ 461410 h 2359692"/>
                  <a:gd name="connsiteX306" fmla="*/ 252470 w 1878869"/>
                  <a:gd name="connsiteY306" fmla="*/ 456128 h 2359692"/>
                  <a:gd name="connsiteX307" fmla="*/ 804500 w 1878869"/>
                  <a:gd name="connsiteY307" fmla="*/ 439343 h 2359692"/>
                  <a:gd name="connsiteX308" fmla="*/ 805617 w 1878869"/>
                  <a:gd name="connsiteY308" fmla="*/ 439343 h 2359692"/>
                  <a:gd name="connsiteX309" fmla="*/ 887420 w 1878869"/>
                  <a:gd name="connsiteY309" fmla="*/ 463045 h 2359692"/>
                  <a:gd name="connsiteX310" fmla="*/ 918505 w 1878869"/>
                  <a:gd name="connsiteY310" fmla="*/ 476493 h 2359692"/>
                  <a:gd name="connsiteX311" fmla="*/ 1005575 w 1878869"/>
                  <a:gd name="connsiteY311" fmla="*/ 525814 h 2359692"/>
                  <a:gd name="connsiteX312" fmla="*/ 1026285 w 1878869"/>
                  <a:gd name="connsiteY312" fmla="*/ 545606 h 2359692"/>
                  <a:gd name="connsiteX313" fmla="*/ 1046755 w 1878869"/>
                  <a:gd name="connsiteY313" fmla="*/ 595087 h 2359692"/>
                  <a:gd name="connsiteX314" fmla="*/ 1039293 w 1878869"/>
                  <a:gd name="connsiteY314" fmla="*/ 612166 h 2359692"/>
                  <a:gd name="connsiteX315" fmla="*/ 1016868 w 1878869"/>
                  <a:gd name="connsiteY315" fmla="*/ 658773 h 2359692"/>
                  <a:gd name="connsiteX316" fmla="*/ 1011161 w 1878869"/>
                  <a:gd name="connsiteY316" fmla="*/ 748995 h 2359692"/>
                  <a:gd name="connsiteX317" fmla="*/ 1033826 w 1878869"/>
                  <a:gd name="connsiteY317" fmla="*/ 784270 h 2359692"/>
                  <a:gd name="connsiteX318" fmla="*/ 1071177 w 1878869"/>
                  <a:gd name="connsiteY318" fmla="*/ 798436 h 2359692"/>
                  <a:gd name="connsiteX319" fmla="*/ 1029956 w 1878869"/>
                  <a:gd name="connsiteY319" fmla="*/ 812761 h 2359692"/>
                  <a:gd name="connsiteX320" fmla="*/ 1003779 w 1878869"/>
                  <a:gd name="connsiteY320" fmla="*/ 821181 h 2359692"/>
                  <a:gd name="connsiteX321" fmla="*/ 966270 w 1878869"/>
                  <a:gd name="connsiteY321" fmla="*/ 815874 h 2359692"/>
                  <a:gd name="connsiteX322" fmla="*/ 944881 w 1878869"/>
                  <a:gd name="connsiteY322" fmla="*/ 802267 h 2359692"/>
                  <a:gd name="connsiteX323" fmla="*/ 922695 w 1878869"/>
                  <a:gd name="connsiteY323" fmla="*/ 772259 h 2359692"/>
                  <a:gd name="connsiteX324" fmla="*/ 906015 w 1878869"/>
                  <a:gd name="connsiteY324" fmla="*/ 758293 h 2359692"/>
                  <a:gd name="connsiteX325" fmla="*/ 891171 w 1878869"/>
                  <a:gd name="connsiteY325" fmla="*/ 736426 h 2359692"/>
                  <a:gd name="connsiteX326" fmla="*/ 884786 w 1878869"/>
                  <a:gd name="connsiteY326" fmla="*/ 687225 h 2359692"/>
                  <a:gd name="connsiteX327" fmla="*/ 878241 w 1878869"/>
                  <a:gd name="connsiteY327" fmla="*/ 676171 h 2359692"/>
                  <a:gd name="connsiteX328" fmla="*/ 798833 w 1878869"/>
                  <a:gd name="connsiteY328" fmla="*/ 609612 h 2359692"/>
                  <a:gd name="connsiteX329" fmla="*/ 789336 w 1878869"/>
                  <a:gd name="connsiteY329" fmla="*/ 604105 h 2359692"/>
                  <a:gd name="connsiteX330" fmla="*/ 735147 w 1878869"/>
                  <a:gd name="connsiteY330" fmla="*/ 564042 h 2359692"/>
                  <a:gd name="connsiteX331" fmla="*/ 723694 w 1878869"/>
                  <a:gd name="connsiteY331" fmla="*/ 533715 h 2359692"/>
                  <a:gd name="connsiteX332" fmla="*/ 721300 w 1878869"/>
                  <a:gd name="connsiteY332" fmla="*/ 525255 h 2359692"/>
                  <a:gd name="connsiteX333" fmla="*/ 714357 w 1878869"/>
                  <a:gd name="connsiteY333" fmla="*/ 523220 h 2359692"/>
                  <a:gd name="connsiteX334" fmla="*/ 695363 w 1878869"/>
                  <a:gd name="connsiteY334" fmla="*/ 549836 h 2359692"/>
                  <a:gd name="connsiteX335" fmla="*/ 681316 w 1878869"/>
                  <a:gd name="connsiteY335" fmla="*/ 596603 h 2359692"/>
                  <a:gd name="connsiteX336" fmla="*/ 633552 w 1878869"/>
                  <a:gd name="connsiteY336" fmla="*/ 556859 h 2359692"/>
                  <a:gd name="connsiteX337" fmla="*/ 632474 w 1878869"/>
                  <a:gd name="connsiteY337" fmla="*/ 541776 h 2359692"/>
                  <a:gd name="connsiteX338" fmla="*/ 638420 w 1878869"/>
                  <a:gd name="connsiteY338" fmla="*/ 527570 h 2359692"/>
                  <a:gd name="connsiteX339" fmla="*/ 642490 w 1878869"/>
                  <a:gd name="connsiteY339" fmla="*/ 488065 h 2359692"/>
                  <a:gd name="connsiteX340" fmla="*/ 645084 w 1878869"/>
                  <a:gd name="connsiteY340" fmla="*/ 478887 h 2359692"/>
                  <a:gd name="connsiteX341" fmla="*/ 698315 w 1878869"/>
                  <a:gd name="connsiteY341" fmla="*/ 463804 h 2359692"/>
                  <a:gd name="connsiteX342" fmla="*/ 708850 w 1878869"/>
                  <a:gd name="connsiteY342" fmla="*/ 473740 h 2359692"/>
                  <a:gd name="connsiteX343" fmla="*/ 718946 w 1878869"/>
                  <a:gd name="connsiteY343" fmla="*/ 482439 h 2359692"/>
                  <a:gd name="connsiteX344" fmla="*/ 746719 w 1878869"/>
                  <a:gd name="connsiteY344" fmla="*/ 468273 h 2359692"/>
                  <a:gd name="connsiteX345" fmla="*/ 804500 w 1878869"/>
                  <a:gd name="connsiteY345" fmla="*/ 439343 h 2359692"/>
                  <a:gd name="connsiteX346" fmla="*/ 691048 w 1878869"/>
                  <a:gd name="connsiteY346" fmla="*/ 24 h 2359692"/>
                  <a:gd name="connsiteX347" fmla="*/ 819144 w 1878869"/>
                  <a:gd name="connsiteY347" fmla="*/ 8264 h 2359692"/>
                  <a:gd name="connsiteX348" fmla="*/ 1048231 w 1878869"/>
                  <a:gd name="connsiteY348" fmla="*/ 56667 h 2359692"/>
                  <a:gd name="connsiteX349" fmla="*/ 1201861 w 1878869"/>
                  <a:gd name="connsiteY349" fmla="*/ 116682 h 2359692"/>
                  <a:gd name="connsiteX350" fmla="*/ 1357126 w 1878869"/>
                  <a:gd name="connsiteY350" fmla="*/ 204750 h 2359692"/>
                  <a:gd name="connsiteX351" fmla="*/ 1571769 w 1878869"/>
                  <a:gd name="connsiteY351" fmla="*/ 389065 h 2359692"/>
                  <a:gd name="connsiteX352" fmla="*/ 1582542 w 1878869"/>
                  <a:gd name="connsiteY352" fmla="*/ 415082 h 2359692"/>
                  <a:gd name="connsiteX353" fmla="*/ 1593955 w 1878869"/>
                  <a:gd name="connsiteY353" fmla="*/ 477731 h 2359692"/>
                  <a:gd name="connsiteX354" fmla="*/ 1623683 w 1878869"/>
                  <a:gd name="connsiteY354" fmla="*/ 531442 h 2359692"/>
                  <a:gd name="connsiteX355" fmla="*/ 1633939 w 1878869"/>
                  <a:gd name="connsiteY355" fmla="*/ 558696 h 2359692"/>
                  <a:gd name="connsiteX356" fmla="*/ 1629151 w 1878869"/>
                  <a:gd name="connsiteY356" fmla="*/ 562806 h 2359692"/>
                  <a:gd name="connsiteX357" fmla="*/ 1594953 w 1878869"/>
                  <a:gd name="connsiteY357" fmla="*/ 569270 h 2359692"/>
                  <a:gd name="connsiteX358" fmla="*/ 1564706 w 1878869"/>
                  <a:gd name="connsiteY358" fmla="*/ 580643 h 2359692"/>
                  <a:gd name="connsiteX359" fmla="*/ 1568098 w 1878869"/>
                  <a:gd name="connsiteY359" fmla="*/ 587706 h 2359692"/>
                  <a:gd name="connsiteX360" fmla="*/ 1604370 w 1878869"/>
                  <a:gd name="connsiteY360" fmla="*/ 603707 h 2359692"/>
                  <a:gd name="connsiteX361" fmla="*/ 1610954 w 1878869"/>
                  <a:gd name="connsiteY361" fmla="*/ 612486 h 2359692"/>
                  <a:gd name="connsiteX362" fmla="*/ 1600021 w 1878869"/>
                  <a:gd name="connsiteY362" fmla="*/ 624816 h 2359692"/>
                  <a:gd name="connsiteX363" fmla="*/ 1566900 w 1878869"/>
                  <a:gd name="connsiteY363" fmla="*/ 625176 h 2359692"/>
                  <a:gd name="connsiteX364" fmla="*/ 1560675 w 1878869"/>
                  <a:gd name="connsiteY364" fmla="*/ 633037 h 2359692"/>
                  <a:gd name="connsiteX365" fmla="*/ 1569574 w 1878869"/>
                  <a:gd name="connsiteY365" fmla="*/ 668112 h 2359692"/>
                  <a:gd name="connsiteX366" fmla="*/ 1576836 w 1878869"/>
                  <a:gd name="connsiteY366" fmla="*/ 697721 h 2359692"/>
                  <a:gd name="connsiteX367" fmla="*/ 1592000 w 1878869"/>
                  <a:gd name="connsiteY367" fmla="*/ 748917 h 2359692"/>
                  <a:gd name="connsiteX368" fmla="*/ 1606725 w 1878869"/>
                  <a:gd name="connsiteY368" fmla="*/ 774735 h 2359692"/>
                  <a:gd name="connsiteX369" fmla="*/ 1631185 w 1878869"/>
                  <a:gd name="connsiteY369" fmla="*/ 806498 h 2359692"/>
                  <a:gd name="connsiteX370" fmla="*/ 1635056 w 1878869"/>
                  <a:gd name="connsiteY370" fmla="*/ 822579 h 2359692"/>
                  <a:gd name="connsiteX371" fmla="*/ 1621369 w 1878869"/>
                  <a:gd name="connsiteY371" fmla="*/ 865236 h 2359692"/>
                  <a:gd name="connsiteX372" fmla="*/ 1593477 w 1878869"/>
                  <a:gd name="connsiteY372" fmla="*/ 899872 h 2359692"/>
                  <a:gd name="connsiteX373" fmla="*/ 1586493 w 1878869"/>
                  <a:gd name="connsiteY373" fmla="*/ 899035 h 2359692"/>
                  <a:gd name="connsiteX374" fmla="*/ 1553652 w 1878869"/>
                  <a:gd name="connsiteY374" fmla="*/ 878724 h 2359692"/>
                  <a:gd name="connsiteX375" fmla="*/ 1548226 w 1878869"/>
                  <a:gd name="connsiteY375" fmla="*/ 869865 h 2359692"/>
                  <a:gd name="connsiteX376" fmla="*/ 1528713 w 1878869"/>
                  <a:gd name="connsiteY376" fmla="*/ 834391 h 2359692"/>
                  <a:gd name="connsiteX377" fmla="*/ 1527037 w 1878869"/>
                  <a:gd name="connsiteY377" fmla="*/ 789778 h 2359692"/>
                  <a:gd name="connsiteX378" fmla="*/ 1540604 w 1878869"/>
                  <a:gd name="connsiteY378" fmla="*/ 740138 h 2359692"/>
                  <a:gd name="connsiteX379" fmla="*/ 1532942 w 1878869"/>
                  <a:gd name="connsiteY379" fmla="*/ 732277 h 2359692"/>
                  <a:gd name="connsiteX380" fmla="*/ 1481187 w 1878869"/>
                  <a:gd name="connsiteY380" fmla="*/ 722900 h 2359692"/>
                  <a:gd name="connsiteX381" fmla="*/ 1463669 w 1878869"/>
                  <a:gd name="connsiteY381" fmla="*/ 699317 h 2359692"/>
                  <a:gd name="connsiteX382" fmla="*/ 1465066 w 1878869"/>
                  <a:gd name="connsiteY382" fmla="*/ 670666 h 2359692"/>
                  <a:gd name="connsiteX383" fmla="*/ 1456487 w 1878869"/>
                  <a:gd name="connsiteY383" fmla="*/ 627689 h 2359692"/>
                  <a:gd name="connsiteX384" fmla="*/ 1445912 w 1878869"/>
                  <a:gd name="connsiteY384" fmla="*/ 608376 h 2359692"/>
                  <a:gd name="connsiteX385" fmla="*/ 1416463 w 1878869"/>
                  <a:gd name="connsiteY385" fmla="*/ 575655 h 2359692"/>
                  <a:gd name="connsiteX386" fmla="*/ 1400901 w 1878869"/>
                  <a:gd name="connsiteY386" fmla="*/ 554745 h 2359692"/>
                  <a:gd name="connsiteX387" fmla="*/ 1389089 w 1878869"/>
                  <a:gd name="connsiteY387" fmla="*/ 490899 h 2359692"/>
                  <a:gd name="connsiteX388" fmla="*/ 1381827 w 1878869"/>
                  <a:gd name="connsiteY388" fmla="*/ 471666 h 2359692"/>
                  <a:gd name="connsiteX389" fmla="*/ 1353136 w 1878869"/>
                  <a:gd name="connsiteY389" fmla="*/ 429807 h 2359692"/>
                  <a:gd name="connsiteX390" fmla="*/ 1342282 w 1878869"/>
                  <a:gd name="connsiteY390" fmla="*/ 393175 h 2359692"/>
                  <a:gd name="connsiteX391" fmla="*/ 1326879 w 1878869"/>
                  <a:gd name="connsiteY391" fmla="*/ 375897 h 2359692"/>
                  <a:gd name="connsiteX392" fmla="*/ 1262315 w 1878869"/>
                  <a:gd name="connsiteY392" fmla="*/ 342897 h 2359692"/>
                  <a:gd name="connsiteX393" fmla="*/ 1243600 w 1878869"/>
                  <a:gd name="connsiteY393" fmla="*/ 348922 h 2359692"/>
                  <a:gd name="connsiteX394" fmla="*/ 1247032 w 1878869"/>
                  <a:gd name="connsiteY394" fmla="*/ 362010 h 2359692"/>
                  <a:gd name="connsiteX395" fmla="*/ 1245196 w 1878869"/>
                  <a:gd name="connsiteY395" fmla="*/ 380007 h 2359692"/>
                  <a:gd name="connsiteX396" fmla="*/ 1244359 w 1878869"/>
                  <a:gd name="connsiteY396" fmla="*/ 380725 h 2359692"/>
                  <a:gd name="connsiteX397" fmla="*/ 1230672 w 1878869"/>
                  <a:gd name="connsiteY397" fmla="*/ 393375 h 2359692"/>
                  <a:gd name="connsiteX398" fmla="*/ 1248668 w 1878869"/>
                  <a:gd name="connsiteY398" fmla="*/ 400917 h 2359692"/>
                  <a:gd name="connsiteX399" fmla="*/ 1263433 w 1878869"/>
                  <a:gd name="connsiteY399" fmla="*/ 407780 h 2359692"/>
                  <a:gd name="connsiteX400" fmla="*/ 1347949 w 1878869"/>
                  <a:gd name="connsiteY400" fmla="*/ 469990 h 2359692"/>
                  <a:gd name="connsiteX401" fmla="*/ 1327598 w 1878869"/>
                  <a:gd name="connsiteY401" fmla="*/ 480844 h 2359692"/>
                  <a:gd name="connsiteX402" fmla="*/ 1309003 w 1878869"/>
                  <a:gd name="connsiteY402" fmla="*/ 499439 h 2359692"/>
                  <a:gd name="connsiteX403" fmla="*/ 1293400 w 1878869"/>
                  <a:gd name="connsiteY403" fmla="*/ 507739 h 2359692"/>
                  <a:gd name="connsiteX404" fmla="*/ 1237654 w 1878869"/>
                  <a:gd name="connsiteY404" fmla="*/ 485113 h 2359692"/>
                  <a:gd name="connsiteX405" fmla="*/ 1230392 w 1878869"/>
                  <a:gd name="connsiteY405" fmla="*/ 477013 h 2359692"/>
                  <a:gd name="connsiteX406" fmla="*/ 1131670 w 1878869"/>
                  <a:gd name="connsiteY406" fmla="*/ 389864 h 2359692"/>
                  <a:gd name="connsiteX407" fmla="*/ 1090410 w 1878869"/>
                  <a:gd name="connsiteY407" fmla="*/ 368874 h 2359692"/>
                  <a:gd name="connsiteX408" fmla="*/ 1066547 w 1878869"/>
                  <a:gd name="connsiteY408" fmla="*/ 340462 h 2359692"/>
                  <a:gd name="connsiteX409" fmla="*/ 1070019 w 1878869"/>
                  <a:gd name="connsiteY409" fmla="*/ 322147 h 2359692"/>
                  <a:gd name="connsiteX410" fmla="*/ 1132907 w 1878869"/>
                  <a:gd name="connsiteY410" fmla="*/ 303911 h 2359692"/>
                  <a:gd name="connsiteX411" fmla="*/ 1147512 w 1878869"/>
                  <a:gd name="connsiteY411" fmla="*/ 296528 h 2359692"/>
                  <a:gd name="connsiteX412" fmla="*/ 1133506 w 1878869"/>
                  <a:gd name="connsiteY412" fmla="*/ 269394 h 2359692"/>
                  <a:gd name="connsiteX413" fmla="*/ 1120936 w 1878869"/>
                  <a:gd name="connsiteY413" fmla="*/ 265284 h 2359692"/>
                  <a:gd name="connsiteX414" fmla="*/ 1111160 w 1878869"/>
                  <a:gd name="connsiteY414" fmla="*/ 269155 h 2359692"/>
                  <a:gd name="connsiteX415" fmla="*/ 1095837 w 1878869"/>
                  <a:gd name="connsiteY415" fmla="*/ 277973 h 2359692"/>
                  <a:gd name="connsiteX416" fmla="*/ 1092525 w 1878869"/>
                  <a:gd name="connsiteY416" fmla="*/ 278013 h 2359692"/>
                  <a:gd name="connsiteX417" fmla="*/ 1074368 w 1878869"/>
                  <a:gd name="connsiteY417" fmla="*/ 277295 h 2359692"/>
                  <a:gd name="connsiteX418" fmla="*/ 1076883 w 1878869"/>
                  <a:gd name="connsiteY418" fmla="*/ 260296 h 2359692"/>
                  <a:gd name="connsiteX419" fmla="*/ 1071615 w 1878869"/>
                  <a:gd name="connsiteY419" fmla="*/ 251118 h 2359692"/>
                  <a:gd name="connsiteX420" fmla="*/ 1037657 w 1878869"/>
                  <a:gd name="connsiteY420" fmla="*/ 223664 h 2359692"/>
                  <a:gd name="connsiteX421" fmla="*/ 1020418 w 1878869"/>
                  <a:gd name="connsiteY421" fmla="*/ 210257 h 2359692"/>
                  <a:gd name="connsiteX422" fmla="*/ 926685 w 1878869"/>
                  <a:gd name="connsiteY422" fmla="*/ 147967 h 2359692"/>
                  <a:gd name="connsiteX423" fmla="*/ 895280 w 1878869"/>
                  <a:gd name="connsiteY423" fmla="*/ 152596 h 2359692"/>
                  <a:gd name="connsiteX424" fmla="*/ 878202 w 1878869"/>
                  <a:gd name="connsiteY424" fmla="*/ 167280 h 2359692"/>
                  <a:gd name="connsiteX425" fmla="*/ 839734 w 1878869"/>
                  <a:gd name="connsiteY425" fmla="*/ 167121 h 2359692"/>
                  <a:gd name="connsiteX426" fmla="*/ 791251 w 1878869"/>
                  <a:gd name="connsiteY426" fmla="*/ 159419 h 2359692"/>
                  <a:gd name="connsiteX427" fmla="*/ 764835 w 1878869"/>
                  <a:gd name="connsiteY427" fmla="*/ 161454 h 2359692"/>
                  <a:gd name="connsiteX428" fmla="*/ 747237 w 1878869"/>
                  <a:gd name="connsiteY428" fmla="*/ 166921 h 2359692"/>
                  <a:gd name="connsiteX429" fmla="*/ 679960 w 1878869"/>
                  <a:gd name="connsiteY429" fmla="*/ 183242 h 2359692"/>
                  <a:gd name="connsiteX430" fmla="*/ 622817 w 1878869"/>
                  <a:gd name="connsiteY430" fmla="*/ 172508 h 2359692"/>
                  <a:gd name="connsiteX431" fmla="*/ 607295 w 1878869"/>
                  <a:gd name="connsiteY431" fmla="*/ 154630 h 2359692"/>
                  <a:gd name="connsiteX432" fmla="*/ 593807 w 1878869"/>
                  <a:gd name="connsiteY432" fmla="*/ 143218 h 2359692"/>
                  <a:gd name="connsiteX433" fmla="*/ 577287 w 1878869"/>
                  <a:gd name="connsiteY433" fmla="*/ 142181 h 2359692"/>
                  <a:gd name="connsiteX434" fmla="*/ 541174 w 1878869"/>
                  <a:gd name="connsiteY434" fmla="*/ 154750 h 2359692"/>
                  <a:gd name="connsiteX435" fmla="*/ 530440 w 1878869"/>
                  <a:gd name="connsiteY435" fmla="*/ 159140 h 2359692"/>
                  <a:gd name="connsiteX436" fmla="*/ 450912 w 1878869"/>
                  <a:gd name="connsiteY436" fmla="*/ 170512 h 2359692"/>
                  <a:gd name="connsiteX437" fmla="*/ 441175 w 1878869"/>
                  <a:gd name="connsiteY437" fmla="*/ 181925 h 2359692"/>
                  <a:gd name="connsiteX438" fmla="*/ 412524 w 1878869"/>
                  <a:gd name="connsiteY438" fmla="*/ 213409 h 2359692"/>
                  <a:gd name="connsiteX439" fmla="*/ 378527 w 1878869"/>
                  <a:gd name="connsiteY439" fmla="*/ 217240 h 2359692"/>
                  <a:gd name="connsiteX440" fmla="*/ 366316 w 1878869"/>
                  <a:gd name="connsiteY440" fmla="*/ 221709 h 2359692"/>
                  <a:gd name="connsiteX441" fmla="*/ 355422 w 1878869"/>
                  <a:gd name="connsiteY441" fmla="*/ 250719 h 2359692"/>
                  <a:gd name="connsiteX442" fmla="*/ 351432 w 1878869"/>
                  <a:gd name="connsiteY442" fmla="*/ 261293 h 2359692"/>
                  <a:gd name="connsiteX443" fmla="*/ 315997 w 1878869"/>
                  <a:gd name="connsiteY443" fmla="*/ 271509 h 2359692"/>
                  <a:gd name="connsiteX444" fmla="*/ 299637 w 1878869"/>
                  <a:gd name="connsiteY444" fmla="*/ 273743 h 2359692"/>
                  <a:gd name="connsiteX445" fmla="*/ 274378 w 1878869"/>
                  <a:gd name="connsiteY445" fmla="*/ 300678 h 2359692"/>
                  <a:gd name="connsiteX446" fmla="*/ 254705 w 1878869"/>
                  <a:gd name="connsiteY446" fmla="*/ 337270 h 2359692"/>
                  <a:gd name="connsiteX447" fmla="*/ 216517 w 1878869"/>
                  <a:gd name="connsiteY447" fmla="*/ 375338 h 2359692"/>
                  <a:gd name="connsiteX448" fmla="*/ 187786 w 1878869"/>
                  <a:gd name="connsiteY448" fmla="*/ 402752 h 2359692"/>
                  <a:gd name="connsiteX449" fmla="*/ 140101 w 1878869"/>
                  <a:gd name="connsiteY449" fmla="*/ 421667 h 2359692"/>
                  <a:gd name="connsiteX450" fmla="*/ 159375 w 1878869"/>
                  <a:gd name="connsiteY450" fmla="*/ 391898 h 2359692"/>
                  <a:gd name="connsiteX451" fmla="*/ 158537 w 1878869"/>
                  <a:gd name="connsiteY451" fmla="*/ 369073 h 2359692"/>
                  <a:gd name="connsiteX452" fmla="*/ 145010 w 1878869"/>
                  <a:gd name="connsiteY452" fmla="*/ 365522 h 2359692"/>
                  <a:gd name="connsiteX453" fmla="*/ 115880 w 1878869"/>
                  <a:gd name="connsiteY453" fmla="*/ 350518 h 2359692"/>
                  <a:gd name="connsiteX454" fmla="*/ 114643 w 1878869"/>
                  <a:gd name="connsiteY454" fmla="*/ 348683 h 2359692"/>
                  <a:gd name="connsiteX455" fmla="*/ 119232 w 1878869"/>
                  <a:gd name="connsiteY455" fmla="*/ 298125 h 2359692"/>
                  <a:gd name="connsiteX456" fmla="*/ 161091 w 1878869"/>
                  <a:gd name="connsiteY456" fmla="*/ 274462 h 2359692"/>
                  <a:gd name="connsiteX457" fmla="*/ 165042 w 1878869"/>
                  <a:gd name="connsiteY457" fmla="*/ 272986 h 2359692"/>
                  <a:gd name="connsiteX458" fmla="*/ 183876 w 1878869"/>
                  <a:gd name="connsiteY458" fmla="*/ 223185 h 2359692"/>
                  <a:gd name="connsiteX459" fmla="*/ 201833 w 1878869"/>
                  <a:gd name="connsiteY459" fmla="*/ 188190 h 2359692"/>
                  <a:gd name="connsiteX460" fmla="*/ 239542 w 1878869"/>
                  <a:gd name="connsiteY460" fmla="*/ 170034 h 2359692"/>
                  <a:gd name="connsiteX461" fmla="*/ 247881 w 1878869"/>
                  <a:gd name="connsiteY461" fmla="*/ 157304 h 2359692"/>
                  <a:gd name="connsiteX462" fmla="*/ 248400 w 1878869"/>
                  <a:gd name="connsiteY462" fmla="*/ 140784 h 2359692"/>
                  <a:gd name="connsiteX463" fmla="*/ 241656 w 1878869"/>
                  <a:gd name="connsiteY463" fmla="*/ 111734 h 2359692"/>
                  <a:gd name="connsiteX464" fmla="*/ 215081 w 1878869"/>
                  <a:gd name="connsiteY464" fmla="*/ 93379 h 2359692"/>
                  <a:gd name="connsiteX465" fmla="*/ 252470 w 1878869"/>
                  <a:gd name="connsiteY465" fmla="*/ 79771 h 2359692"/>
                  <a:gd name="connsiteX466" fmla="*/ 415717 w 1878869"/>
                  <a:gd name="connsiteY466" fmla="*/ 30450 h 2359692"/>
                  <a:gd name="connsiteX467" fmla="*/ 562563 w 1878869"/>
                  <a:gd name="connsiteY467" fmla="*/ 7226 h 2359692"/>
                  <a:gd name="connsiteX468" fmla="*/ 691048 w 1878869"/>
                  <a:gd name="connsiteY468" fmla="*/ 24 h 2359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</a:cxnLst>
                <a:rect l="l" t="t" r="r" b="b"/>
                <a:pathLst>
                  <a:path w="1878869" h="2359692">
                    <a:moveTo>
                      <a:pt x="848114" y="1699384"/>
                    </a:moveTo>
                    <a:cubicBezTo>
                      <a:pt x="855656" y="1697589"/>
                      <a:pt x="861801" y="1700582"/>
                      <a:pt x="868186" y="1703335"/>
                    </a:cubicBezTo>
                    <a:cubicBezTo>
                      <a:pt x="869183" y="1703774"/>
                      <a:pt x="870859" y="1704692"/>
                      <a:pt x="870779" y="1705131"/>
                    </a:cubicBezTo>
                    <a:cubicBezTo>
                      <a:pt x="867946" y="1723287"/>
                      <a:pt x="886302" y="1721132"/>
                      <a:pt x="893804" y="1729272"/>
                    </a:cubicBezTo>
                    <a:cubicBezTo>
                      <a:pt x="894083" y="1729592"/>
                      <a:pt x="894123" y="1729951"/>
                      <a:pt x="894722" y="1731268"/>
                    </a:cubicBezTo>
                    <a:cubicBezTo>
                      <a:pt x="865033" y="1739129"/>
                      <a:pt x="836383" y="1739448"/>
                      <a:pt x="808170" y="1726639"/>
                    </a:cubicBezTo>
                    <a:cubicBezTo>
                      <a:pt x="802424" y="1724045"/>
                      <a:pt x="800828" y="1721132"/>
                      <a:pt x="800988" y="1715067"/>
                    </a:cubicBezTo>
                    <a:cubicBezTo>
                      <a:pt x="801227" y="1708123"/>
                      <a:pt x="805337" y="1707924"/>
                      <a:pt x="810286" y="1707046"/>
                    </a:cubicBezTo>
                    <a:cubicBezTo>
                      <a:pt x="822935" y="1704771"/>
                      <a:pt x="835584" y="1702337"/>
                      <a:pt x="848114" y="1699384"/>
                    </a:cubicBezTo>
                    <a:close/>
                    <a:moveTo>
                      <a:pt x="626249" y="1653335"/>
                    </a:moveTo>
                    <a:cubicBezTo>
                      <a:pt x="654102" y="1660039"/>
                      <a:pt x="681515" y="1668059"/>
                      <a:pt x="708890" y="1676319"/>
                    </a:cubicBezTo>
                    <a:cubicBezTo>
                      <a:pt x="717908" y="1679033"/>
                      <a:pt x="727764" y="1679951"/>
                      <a:pt x="737262" y="1679911"/>
                    </a:cubicBezTo>
                    <a:cubicBezTo>
                      <a:pt x="753183" y="1679831"/>
                      <a:pt x="765912" y="1688171"/>
                      <a:pt x="779679" y="1693838"/>
                    </a:cubicBezTo>
                    <a:cubicBezTo>
                      <a:pt x="782233" y="1694875"/>
                      <a:pt x="784787" y="1696790"/>
                      <a:pt x="782752" y="1699623"/>
                    </a:cubicBezTo>
                    <a:cubicBezTo>
                      <a:pt x="779719" y="1703853"/>
                      <a:pt x="779839" y="1710877"/>
                      <a:pt x="772935" y="1711874"/>
                    </a:cubicBezTo>
                    <a:cubicBezTo>
                      <a:pt x="762401" y="1713430"/>
                      <a:pt x="751826" y="1714707"/>
                      <a:pt x="741252" y="1716264"/>
                    </a:cubicBezTo>
                    <a:cubicBezTo>
                      <a:pt x="737062" y="1716862"/>
                      <a:pt x="734428" y="1714348"/>
                      <a:pt x="731356" y="1712393"/>
                    </a:cubicBezTo>
                    <a:cubicBezTo>
                      <a:pt x="716551" y="1702936"/>
                      <a:pt x="702625" y="1692401"/>
                      <a:pt x="687022" y="1683821"/>
                    </a:cubicBezTo>
                    <a:cubicBezTo>
                      <a:pt x="659728" y="1668818"/>
                      <a:pt x="630040" y="1665585"/>
                      <a:pt x="598077" y="1660318"/>
                    </a:cubicBezTo>
                    <a:cubicBezTo>
                      <a:pt x="608132" y="1654372"/>
                      <a:pt x="615555" y="1650781"/>
                      <a:pt x="626249" y="1653335"/>
                    </a:cubicBezTo>
                    <a:close/>
                    <a:moveTo>
                      <a:pt x="976644" y="1025170"/>
                    </a:moveTo>
                    <a:cubicBezTo>
                      <a:pt x="999469" y="1046718"/>
                      <a:pt x="1024568" y="1065273"/>
                      <a:pt x="1048151" y="1085664"/>
                    </a:cubicBezTo>
                    <a:cubicBezTo>
                      <a:pt x="1049269" y="1086622"/>
                      <a:pt x="1050705" y="1087420"/>
                      <a:pt x="1051384" y="1088657"/>
                    </a:cubicBezTo>
                    <a:cubicBezTo>
                      <a:pt x="1054257" y="1094004"/>
                      <a:pt x="1060202" y="1099591"/>
                      <a:pt x="1057848" y="1105177"/>
                    </a:cubicBezTo>
                    <a:cubicBezTo>
                      <a:pt x="1056053" y="1109447"/>
                      <a:pt x="1048471" y="1106095"/>
                      <a:pt x="1043562" y="1107013"/>
                    </a:cubicBezTo>
                    <a:cubicBezTo>
                      <a:pt x="1021336" y="1111163"/>
                      <a:pt x="1004856" y="1103501"/>
                      <a:pt x="992526" y="1084387"/>
                    </a:cubicBezTo>
                    <a:cubicBezTo>
                      <a:pt x="987218" y="1076207"/>
                      <a:pt x="979916" y="1069543"/>
                      <a:pt x="976085" y="1059966"/>
                    </a:cubicBezTo>
                    <a:cubicBezTo>
                      <a:pt x="970139" y="1045242"/>
                      <a:pt x="969581" y="1041052"/>
                      <a:pt x="976644" y="1025170"/>
                    </a:cubicBezTo>
                    <a:close/>
                    <a:moveTo>
                      <a:pt x="656018" y="705342"/>
                    </a:moveTo>
                    <a:cubicBezTo>
                      <a:pt x="657854" y="704185"/>
                      <a:pt x="659171" y="704903"/>
                      <a:pt x="660168" y="706579"/>
                    </a:cubicBezTo>
                    <a:cubicBezTo>
                      <a:pt x="659450" y="707218"/>
                      <a:pt x="658771" y="707816"/>
                      <a:pt x="658053" y="708455"/>
                    </a:cubicBezTo>
                    <a:cubicBezTo>
                      <a:pt x="657375" y="707417"/>
                      <a:pt x="656696" y="706380"/>
                      <a:pt x="656018" y="705342"/>
                    </a:cubicBezTo>
                    <a:close/>
                    <a:moveTo>
                      <a:pt x="637621" y="632677"/>
                    </a:moveTo>
                    <a:cubicBezTo>
                      <a:pt x="670861" y="638903"/>
                      <a:pt x="697717" y="659293"/>
                      <a:pt x="727724" y="672581"/>
                    </a:cubicBezTo>
                    <a:cubicBezTo>
                      <a:pt x="743207" y="679444"/>
                      <a:pt x="753422" y="689740"/>
                      <a:pt x="758091" y="705821"/>
                    </a:cubicBezTo>
                    <a:cubicBezTo>
                      <a:pt x="762680" y="721663"/>
                      <a:pt x="773933" y="731958"/>
                      <a:pt x="788897" y="736387"/>
                    </a:cubicBezTo>
                    <a:cubicBezTo>
                      <a:pt x="811682" y="743131"/>
                      <a:pt x="823015" y="760010"/>
                      <a:pt x="832711" y="779443"/>
                    </a:cubicBezTo>
                    <a:cubicBezTo>
                      <a:pt x="834667" y="783354"/>
                      <a:pt x="833909" y="785548"/>
                      <a:pt x="831155" y="787943"/>
                    </a:cubicBezTo>
                    <a:cubicBezTo>
                      <a:pt x="819503" y="798118"/>
                      <a:pt x="813957" y="811327"/>
                      <a:pt x="812440" y="826370"/>
                    </a:cubicBezTo>
                    <a:cubicBezTo>
                      <a:pt x="811922" y="831558"/>
                      <a:pt x="809248" y="834071"/>
                      <a:pt x="804260" y="835229"/>
                    </a:cubicBezTo>
                    <a:cubicBezTo>
                      <a:pt x="793366" y="837743"/>
                      <a:pt x="783430" y="838461"/>
                      <a:pt x="772297" y="833314"/>
                    </a:cubicBezTo>
                    <a:cubicBezTo>
                      <a:pt x="747676" y="821981"/>
                      <a:pt x="721539" y="814758"/>
                      <a:pt x="691492" y="811286"/>
                    </a:cubicBezTo>
                    <a:cubicBezTo>
                      <a:pt x="695322" y="808294"/>
                      <a:pt x="696559" y="806897"/>
                      <a:pt x="698116" y="806179"/>
                    </a:cubicBezTo>
                    <a:cubicBezTo>
                      <a:pt x="723295" y="794846"/>
                      <a:pt x="728881" y="773777"/>
                      <a:pt x="727565" y="748718"/>
                    </a:cubicBezTo>
                    <a:cubicBezTo>
                      <a:pt x="727046" y="738821"/>
                      <a:pt x="711124" y="716236"/>
                      <a:pt x="701388" y="713363"/>
                    </a:cubicBezTo>
                    <a:cubicBezTo>
                      <a:pt x="682074" y="707737"/>
                      <a:pt x="662641" y="702589"/>
                      <a:pt x="644285" y="693890"/>
                    </a:cubicBezTo>
                    <a:cubicBezTo>
                      <a:pt x="626409" y="685430"/>
                      <a:pt x="619585" y="667314"/>
                      <a:pt x="607175" y="654145"/>
                    </a:cubicBezTo>
                    <a:cubicBezTo>
                      <a:pt x="606576" y="653507"/>
                      <a:pt x="606616" y="651991"/>
                      <a:pt x="606855" y="650993"/>
                    </a:cubicBezTo>
                    <a:cubicBezTo>
                      <a:pt x="608771" y="643252"/>
                      <a:pt x="629601" y="631161"/>
                      <a:pt x="637621" y="632677"/>
                    </a:cubicBezTo>
                    <a:close/>
                    <a:moveTo>
                      <a:pt x="1144399" y="569070"/>
                    </a:moveTo>
                    <a:cubicBezTo>
                      <a:pt x="1154216" y="568073"/>
                      <a:pt x="1161998" y="578408"/>
                      <a:pt x="1169739" y="584792"/>
                    </a:cubicBezTo>
                    <a:cubicBezTo>
                      <a:pt x="1174966" y="589062"/>
                      <a:pt x="1169140" y="594808"/>
                      <a:pt x="1168422" y="599916"/>
                    </a:cubicBezTo>
                    <a:cubicBezTo>
                      <a:pt x="1164870" y="624616"/>
                      <a:pt x="1151463" y="643770"/>
                      <a:pt x="1134344" y="661008"/>
                    </a:cubicBezTo>
                    <a:cubicBezTo>
                      <a:pt x="1129955" y="665438"/>
                      <a:pt x="1127121" y="666435"/>
                      <a:pt x="1120537" y="664320"/>
                    </a:cubicBezTo>
                    <a:cubicBezTo>
                      <a:pt x="1091567" y="655103"/>
                      <a:pt x="1090490" y="630921"/>
                      <a:pt x="1087936" y="606660"/>
                    </a:cubicBezTo>
                    <a:cubicBezTo>
                      <a:pt x="1086460" y="601392"/>
                      <a:pt x="1089333" y="599158"/>
                      <a:pt x="1094600" y="598240"/>
                    </a:cubicBezTo>
                    <a:cubicBezTo>
                      <a:pt x="1101862" y="596963"/>
                      <a:pt x="1107249" y="592933"/>
                      <a:pt x="1110681" y="586309"/>
                    </a:cubicBezTo>
                    <a:cubicBezTo>
                      <a:pt x="1117784" y="572701"/>
                      <a:pt x="1131990" y="570307"/>
                      <a:pt x="1144399" y="569070"/>
                    </a:cubicBezTo>
                    <a:close/>
                    <a:moveTo>
                      <a:pt x="2514" y="557698"/>
                    </a:moveTo>
                    <a:cubicBezTo>
                      <a:pt x="2075" y="558217"/>
                      <a:pt x="1596" y="558736"/>
                      <a:pt x="1117" y="559295"/>
                    </a:cubicBezTo>
                    <a:cubicBezTo>
                      <a:pt x="758" y="558815"/>
                      <a:pt x="359" y="558337"/>
                      <a:pt x="0" y="557858"/>
                    </a:cubicBezTo>
                    <a:cubicBezTo>
                      <a:pt x="838" y="557818"/>
                      <a:pt x="1676" y="557778"/>
                      <a:pt x="2514" y="557698"/>
                    </a:cubicBezTo>
                    <a:close/>
                    <a:moveTo>
                      <a:pt x="1302583" y="552430"/>
                    </a:moveTo>
                    <a:cubicBezTo>
                      <a:pt x="1305531" y="551034"/>
                      <a:pt x="1308564" y="550854"/>
                      <a:pt x="1311637" y="554585"/>
                    </a:cubicBezTo>
                    <a:cubicBezTo>
                      <a:pt x="1333464" y="581081"/>
                      <a:pt x="1365826" y="588424"/>
                      <a:pt x="1394916" y="601791"/>
                    </a:cubicBezTo>
                    <a:cubicBezTo>
                      <a:pt x="1405570" y="606700"/>
                      <a:pt x="1416863" y="610131"/>
                      <a:pt x="1426799" y="616715"/>
                    </a:cubicBezTo>
                    <a:cubicBezTo>
                      <a:pt x="1437613" y="623898"/>
                      <a:pt x="1441443" y="632558"/>
                      <a:pt x="1438051" y="645526"/>
                    </a:cubicBezTo>
                    <a:cubicBezTo>
                      <a:pt x="1436735" y="650554"/>
                      <a:pt x="1435538" y="655542"/>
                      <a:pt x="1436136" y="660729"/>
                    </a:cubicBezTo>
                    <a:cubicBezTo>
                      <a:pt x="1437094" y="669309"/>
                      <a:pt x="1433901" y="670625"/>
                      <a:pt x="1425961" y="668231"/>
                    </a:cubicBezTo>
                    <a:cubicBezTo>
                      <a:pt x="1405011" y="661926"/>
                      <a:pt x="1387055" y="649197"/>
                      <a:pt x="1366663" y="641735"/>
                    </a:cubicBezTo>
                    <a:cubicBezTo>
                      <a:pt x="1365985" y="641496"/>
                      <a:pt x="1365347" y="640937"/>
                      <a:pt x="1364669" y="640817"/>
                    </a:cubicBezTo>
                    <a:cubicBezTo>
                      <a:pt x="1359641" y="640019"/>
                      <a:pt x="1353136" y="632956"/>
                      <a:pt x="1350263" y="638702"/>
                    </a:cubicBezTo>
                    <a:cubicBezTo>
                      <a:pt x="1347670" y="643930"/>
                      <a:pt x="1349385" y="652429"/>
                      <a:pt x="1355411" y="657657"/>
                    </a:cubicBezTo>
                    <a:cubicBezTo>
                      <a:pt x="1361795" y="663203"/>
                      <a:pt x="1367821" y="669189"/>
                      <a:pt x="1374525" y="674336"/>
                    </a:cubicBezTo>
                    <a:cubicBezTo>
                      <a:pt x="1381428" y="679684"/>
                      <a:pt x="1383942" y="687026"/>
                      <a:pt x="1386935" y="695326"/>
                    </a:cubicBezTo>
                    <a:cubicBezTo>
                      <a:pt x="1377038" y="695605"/>
                      <a:pt x="1369617" y="693490"/>
                      <a:pt x="1361636" y="688223"/>
                    </a:cubicBezTo>
                    <a:cubicBezTo>
                      <a:pt x="1342881" y="675813"/>
                      <a:pt x="1332746" y="658974"/>
                      <a:pt x="1328915" y="637346"/>
                    </a:cubicBezTo>
                    <a:cubicBezTo>
                      <a:pt x="1325683" y="618910"/>
                      <a:pt x="1317542" y="602590"/>
                      <a:pt x="1306130" y="587785"/>
                    </a:cubicBezTo>
                    <a:cubicBezTo>
                      <a:pt x="1301182" y="581361"/>
                      <a:pt x="1296832" y="574497"/>
                      <a:pt x="1294438" y="566676"/>
                    </a:cubicBezTo>
                    <a:cubicBezTo>
                      <a:pt x="1293520" y="563763"/>
                      <a:pt x="1288213" y="560012"/>
                      <a:pt x="1294039" y="557578"/>
                    </a:cubicBezTo>
                    <a:cubicBezTo>
                      <a:pt x="1296772" y="556441"/>
                      <a:pt x="1299635" y="553827"/>
                      <a:pt x="1302583" y="552430"/>
                    </a:cubicBezTo>
                    <a:close/>
                    <a:moveTo>
                      <a:pt x="1665263" y="505903"/>
                    </a:moveTo>
                    <a:cubicBezTo>
                      <a:pt x="1675319" y="520548"/>
                      <a:pt x="1684896" y="534195"/>
                      <a:pt x="1694114" y="548041"/>
                    </a:cubicBezTo>
                    <a:cubicBezTo>
                      <a:pt x="1736252" y="611289"/>
                      <a:pt x="1769492" y="679205"/>
                      <a:pt x="1797983" y="749396"/>
                    </a:cubicBezTo>
                    <a:cubicBezTo>
                      <a:pt x="1817017" y="796322"/>
                      <a:pt x="1831941" y="844726"/>
                      <a:pt x="1844112" y="893927"/>
                    </a:cubicBezTo>
                    <a:cubicBezTo>
                      <a:pt x="1872564" y="1008929"/>
                      <a:pt x="1883298" y="1125648"/>
                      <a:pt x="1877232" y="1243883"/>
                    </a:cubicBezTo>
                    <a:cubicBezTo>
                      <a:pt x="1876275" y="1262597"/>
                      <a:pt x="1873880" y="1281232"/>
                      <a:pt x="1872803" y="1299947"/>
                    </a:cubicBezTo>
                    <a:cubicBezTo>
                      <a:pt x="1872444" y="1306611"/>
                      <a:pt x="1869650" y="1310083"/>
                      <a:pt x="1863705" y="1311839"/>
                    </a:cubicBezTo>
                    <a:cubicBezTo>
                      <a:pt x="1851773" y="1315270"/>
                      <a:pt x="1843912" y="1322852"/>
                      <a:pt x="1837727" y="1333706"/>
                    </a:cubicBezTo>
                    <a:cubicBezTo>
                      <a:pt x="1828270" y="1350266"/>
                      <a:pt x="1817097" y="1365869"/>
                      <a:pt x="1807082" y="1382109"/>
                    </a:cubicBezTo>
                    <a:cubicBezTo>
                      <a:pt x="1803889" y="1387297"/>
                      <a:pt x="1800457" y="1389132"/>
                      <a:pt x="1794472" y="1387616"/>
                    </a:cubicBezTo>
                    <a:cubicBezTo>
                      <a:pt x="1783817" y="1384862"/>
                      <a:pt x="1773044" y="1382548"/>
                      <a:pt x="1762269" y="1380234"/>
                    </a:cubicBezTo>
                    <a:cubicBezTo>
                      <a:pt x="1759237" y="1379595"/>
                      <a:pt x="1756842" y="1378238"/>
                      <a:pt x="1754808" y="1375964"/>
                    </a:cubicBezTo>
                    <a:cubicBezTo>
                      <a:pt x="1736492" y="1355573"/>
                      <a:pt x="1716979" y="1336659"/>
                      <a:pt x="1705446" y="1310522"/>
                    </a:cubicBezTo>
                    <a:cubicBezTo>
                      <a:pt x="1691002" y="1277801"/>
                      <a:pt x="1677673" y="1244840"/>
                      <a:pt x="1668974" y="1210204"/>
                    </a:cubicBezTo>
                    <a:cubicBezTo>
                      <a:pt x="1663069" y="1186740"/>
                      <a:pt x="1659797" y="1162519"/>
                      <a:pt x="1658879" y="1138537"/>
                    </a:cubicBezTo>
                    <a:cubicBezTo>
                      <a:pt x="1657442" y="1099990"/>
                      <a:pt x="1656804" y="1061243"/>
                      <a:pt x="1660475" y="1022736"/>
                    </a:cubicBezTo>
                    <a:cubicBezTo>
                      <a:pt x="1661752" y="1009209"/>
                      <a:pt x="1655567" y="998355"/>
                      <a:pt x="1650459" y="987262"/>
                    </a:cubicBezTo>
                    <a:cubicBezTo>
                      <a:pt x="1640124" y="964876"/>
                      <a:pt x="1631066" y="941971"/>
                      <a:pt x="1624482" y="918348"/>
                    </a:cubicBezTo>
                    <a:cubicBezTo>
                      <a:pt x="1620931" y="905619"/>
                      <a:pt x="1626317" y="892011"/>
                      <a:pt x="1632981" y="881836"/>
                    </a:cubicBezTo>
                    <a:cubicBezTo>
                      <a:pt x="1643795" y="865196"/>
                      <a:pt x="1646588" y="848556"/>
                      <a:pt x="1643077" y="829721"/>
                    </a:cubicBezTo>
                    <a:cubicBezTo>
                      <a:pt x="1641680" y="822180"/>
                      <a:pt x="1642199" y="814359"/>
                      <a:pt x="1645272" y="806937"/>
                    </a:cubicBezTo>
                    <a:cubicBezTo>
                      <a:pt x="1650260" y="794846"/>
                      <a:pt x="1648305" y="782236"/>
                      <a:pt x="1647387" y="769906"/>
                    </a:cubicBezTo>
                    <a:cubicBezTo>
                      <a:pt x="1645551" y="745605"/>
                      <a:pt x="1647227" y="721463"/>
                      <a:pt x="1649222" y="697242"/>
                    </a:cubicBezTo>
                    <a:cubicBezTo>
                      <a:pt x="1649701" y="691416"/>
                      <a:pt x="1650858" y="689141"/>
                      <a:pt x="1657522" y="689062"/>
                    </a:cubicBezTo>
                    <a:cubicBezTo>
                      <a:pt x="1666820" y="688981"/>
                      <a:pt x="1675479" y="690937"/>
                      <a:pt x="1683819" y="694169"/>
                    </a:cubicBezTo>
                    <a:cubicBezTo>
                      <a:pt x="1689765" y="696484"/>
                      <a:pt x="1691640" y="693970"/>
                      <a:pt x="1691480" y="689261"/>
                    </a:cubicBezTo>
                    <a:cubicBezTo>
                      <a:pt x="1691002" y="673499"/>
                      <a:pt x="1692398" y="657138"/>
                      <a:pt x="1688368" y="642254"/>
                    </a:cubicBezTo>
                    <a:cubicBezTo>
                      <a:pt x="1685534" y="631800"/>
                      <a:pt x="1675240" y="623340"/>
                      <a:pt x="1668017" y="614162"/>
                    </a:cubicBezTo>
                    <a:cubicBezTo>
                      <a:pt x="1661073" y="605503"/>
                      <a:pt x="1655168" y="596325"/>
                      <a:pt x="1649821" y="586669"/>
                    </a:cubicBezTo>
                    <a:cubicBezTo>
                      <a:pt x="1664266" y="583237"/>
                      <a:pt x="1673484" y="567914"/>
                      <a:pt x="1669653" y="553708"/>
                    </a:cubicBezTo>
                    <a:cubicBezTo>
                      <a:pt x="1665583" y="538585"/>
                      <a:pt x="1659637" y="523740"/>
                      <a:pt x="1665263" y="505903"/>
                    </a:cubicBezTo>
                    <a:close/>
                    <a:moveTo>
                      <a:pt x="252470" y="456128"/>
                    </a:moveTo>
                    <a:cubicBezTo>
                      <a:pt x="262456" y="456642"/>
                      <a:pt x="272422" y="459415"/>
                      <a:pt x="282119" y="464403"/>
                    </a:cubicBezTo>
                    <a:cubicBezTo>
                      <a:pt x="285631" y="466198"/>
                      <a:pt x="285989" y="469351"/>
                      <a:pt x="286748" y="472583"/>
                    </a:cubicBezTo>
                    <a:cubicBezTo>
                      <a:pt x="291297" y="492256"/>
                      <a:pt x="297003" y="511769"/>
                      <a:pt x="295048" y="532359"/>
                    </a:cubicBezTo>
                    <a:cubicBezTo>
                      <a:pt x="294409" y="538943"/>
                      <a:pt x="295925" y="544649"/>
                      <a:pt x="300555" y="549558"/>
                    </a:cubicBezTo>
                    <a:cubicBezTo>
                      <a:pt x="310929" y="560651"/>
                      <a:pt x="316157" y="575296"/>
                      <a:pt x="327888" y="585989"/>
                    </a:cubicBezTo>
                    <a:cubicBezTo>
                      <a:pt x="343052" y="599836"/>
                      <a:pt x="358894" y="612885"/>
                      <a:pt x="374695" y="625854"/>
                    </a:cubicBezTo>
                    <a:cubicBezTo>
                      <a:pt x="402987" y="649117"/>
                      <a:pt x="432636" y="670745"/>
                      <a:pt x="461367" y="693530"/>
                    </a:cubicBezTo>
                    <a:cubicBezTo>
                      <a:pt x="468988" y="699556"/>
                      <a:pt x="470904" y="697401"/>
                      <a:pt x="471742" y="689101"/>
                    </a:cubicBezTo>
                    <a:cubicBezTo>
                      <a:pt x="472380" y="682557"/>
                      <a:pt x="473497" y="676013"/>
                      <a:pt x="474973" y="669628"/>
                    </a:cubicBezTo>
                    <a:cubicBezTo>
                      <a:pt x="475811" y="665996"/>
                      <a:pt x="474295" y="663962"/>
                      <a:pt x="471941" y="662086"/>
                    </a:cubicBezTo>
                    <a:cubicBezTo>
                      <a:pt x="467950" y="658814"/>
                      <a:pt x="464160" y="655143"/>
                      <a:pt x="459730" y="652669"/>
                    </a:cubicBezTo>
                    <a:cubicBezTo>
                      <a:pt x="446682" y="645327"/>
                      <a:pt x="440856" y="634154"/>
                      <a:pt x="440218" y="619509"/>
                    </a:cubicBezTo>
                    <a:cubicBezTo>
                      <a:pt x="439738" y="608655"/>
                      <a:pt x="430002" y="604505"/>
                      <a:pt x="423139" y="599158"/>
                    </a:cubicBezTo>
                    <a:cubicBezTo>
                      <a:pt x="414878" y="592694"/>
                      <a:pt x="416595" y="589781"/>
                      <a:pt x="422979" y="582718"/>
                    </a:cubicBezTo>
                    <a:cubicBezTo>
                      <a:pt x="434631" y="569829"/>
                      <a:pt x="449675" y="574857"/>
                      <a:pt x="463162" y="572223"/>
                    </a:cubicBezTo>
                    <a:cubicBezTo>
                      <a:pt x="466833" y="571505"/>
                      <a:pt x="468430" y="575695"/>
                      <a:pt x="470066" y="578527"/>
                    </a:cubicBezTo>
                    <a:cubicBezTo>
                      <a:pt x="479123" y="594369"/>
                      <a:pt x="489459" y="608815"/>
                      <a:pt x="507934" y="614880"/>
                    </a:cubicBezTo>
                    <a:cubicBezTo>
                      <a:pt x="511685" y="616117"/>
                      <a:pt x="512842" y="619509"/>
                      <a:pt x="514399" y="623060"/>
                    </a:cubicBezTo>
                    <a:cubicBezTo>
                      <a:pt x="522938" y="642573"/>
                      <a:pt x="526849" y="662884"/>
                      <a:pt x="524375" y="683914"/>
                    </a:cubicBezTo>
                    <a:cubicBezTo>
                      <a:pt x="522818" y="697082"/>
                      <a:pt x="529961" y="703307"/>
                      <a:pt x="539498" y="709053"/>
                    </a:cubicBezTo>
                    <a:cubicBezTo>
                      <a:pt x="542092" y="710609"/>
                      <a:pt x="544167" y="711128"/>
                      <a:pt x="546362" y="708973"/>
                    </a:cubicBezTo>
                    <a:cubicBezTo>
                      <a:pt x="554183" y="701192"/>
                      <a:pt x="565396" y="696164"/>
                      <a:pt x="565675" y="682517"/>
                    </a:cubicBezTo>
                    <a:cubicBezTo>
                      <a:pt x="565795" y="676013"/>
                      <a:pt x="568588" y="669548"/>
                      <a:pt x="569107" y="663004"/>
                    </a:cubicBezTo>
                    <a:cubicBezTo>
                      <a:pt x="569745" y="655183"/>
                      <a:pt x="573775" y="653906"/>
                      <a:pt x="580719" y="653786"/>
                    </a:cubicBezTo>
                    <a:cubicBezTo>
                      <a:pt x="589178" y="653627"/>
                      <a:pt x="588380" y="659652"/>
                      <a:pt x="588420" y="664201"/>
                    </a:cubicBezTo>
                    <a:cubicBezTo>
                      <a:pt x="588580" y="677928"/>
                      <a:pt x="591492" y="691216"/>
                      <a:pt x="593967" y="704584"/>
                    </a:cubicBezTo>
                    <a:cubicBezTo>
                      <a:pt x="594845" y="709292"/>
                      <a:pt x="596800" y="711766"/>
                      <a:pt x="601828" y="713602"/>
                    </a:cubicBezTo>
                    <a:cubicBezTo>
                      <a:pt x="617270" y="719308"/>
                      <a:pt x="632274" y="723737"/>
                      <a:pt x="647836" y="714200"/>
                    </a:cubicBezTo>
                    <a:cubicBezTo>
                      <a:pt x="654740" y="709971"/>
                      <a:pt x="658371" y="715078"/>
                      <a:pt x="662322" y="719548"/>
                    </a:cubicBezTo>
                    <a:cubicBezTo>
                      <a:pt x="673654" y="732317"/>
                      <a:pt x="673335" y="732037"/>
                      <a:pt x="663679" y="745644"/>
                    </a:cubicBezTo>
                    <a:cubicBezTo>
                      <a:pt x="653343" y="760249"/>
                      <a:pt x="637262" y="767671"/>
                      <a:pt x="624054" y="778645"/>
                    </a:cubicBezTo>
                    <a:cubicBezTo>
                      <a:pt x="593568" y="803983"/>
                      <a:pt x="566393" y="832036"/>
                      <a:pt x="546960" y="866952"/>
                    </a:cubicBezTo>
                    <a:cubicBezTo>
                      <a:pt x="545085" y="870344"/>
                      <a:pt x="544845" y="873895"/>
                      <a:pt x="544566" y="877566"/>
                    </a:cubicBezTo>
                    <a:cubicBezTo>
                      <a:pt x="543488" y="890774"/>
                      <a:pt x="542411" y="903982"/>
                      <a:pt x="541054" y="917150"/>
                    </a:cubicBezTo>
                    <a:cubicBezTo>
                      <a:pt x="539857" y="929002"/>
                      <a:pt x="556298" y="951189"/>
                      <a:pt x="567790" y="954341"/>
                    </a:cubicBezTo>
                    <a:cubicBezTo>
                      <a:pt x="586504" y="959449"/>
                      <a:pt x="605658" y="962561"/>
                      <a:pt x="623735" y="970701"/>
                    </a:cubicBezTo>
                    <a:cubicBezTo>
                      <a:pt x="633671" y="975170"/>
                      <a:pt x="637342" y="981156"/>
                      <a:pt x="637222" y="990414"/>
                    </a:cubicBezTo>
                    <a:cubicBezTo>
                      <a:pt x="636704" y="1024452"/>
                      <a:pt x="660127" y="1043526"/>
                      <a:pt x="682353" y="1063278"/>
                    </a:cubicBezTo>
                    <a:cubicBezTo>
                      <a:pt x="687621" y="1067947"/>
                      <a:pt x="687940" y="1063079"/>
                      <a:pt x="688578" y="1059168"/>
                    </a:cubicBezTo>
                    <a:cubicBezTo>
                      <a:pt x="692449" y="1035984"/>
                      <a:pt x="697197" y="1012879"/>
                      <a:pt x="700031" y="989536"/>
                    </a:cubicBezTo>
                    <a:cubicBezTo>
                      <a:pt x="701268" y="979361"/>
                      <a:pt x="705777" y="971459"/>
                      <a:pt x="711084" y="963678"/>
                    </a:cubicBezTo>
                    <a:cubicBezTo>
                      <a:pt x="714316" y="958890"/>
                      <a:pt x="715194" y="955339"/>
                      <a:pt x="710445" y="951428"/>
                    </a:cubicBezTo>
                    <a:cubicBezTo>
                      <a:pt x="699233" y="942210"/>
                      <a:pt x="696559" y="930040"/>
                      <a:pt x="696719" y="916033"/>
                    </a:cubicBezTo>
                    <a:cubicBezTo>
                      <a:pt x="696919" y="898037"/>
                      <a:pt x="695362" y="880000"/>
                      <a:pt x="694923" y="862003"/>
                    </a:cubicBezTo>
                    <a:cubicBezTo>
                      <a:pt x="694604" y="848835"/>
                      <a:pt x="708251" y="839139"/>
                      <a:pt x="720462" y="844087"/>
                    </a:cubicBezTo>
                    <a:cubicBezTo>
                      <a:pt x="738458" y="851429"/>
                      <a:pt x="756335" y="859090"/>
                      <a:pt x="774012" y="867191"/>
                    </a:cubicBezTo>
                    <a:cubicBezTo>
                      <a:pt x="783430" y="871501"/>
                      <a:pt x="787340" y="881476"/>
                      <a:pt x="793525" y="889019"/>
                    </a:cubicBezTo>
                    <a:cubicBezTo>
                      <a:pt x="797955" y="894406"/>
                      <a:pt x="802344" y="897917"/>
                      <a:pt x="809686" y="898835"/>
                    </a:cubicBezTo>
                    <a:cubicBezTo>
                      <a:pt x="820940" y="900231"/>
                      <a:pt x="831993" y="903064"/>
                      <a:pt x="843485" y="903264"/>
                    </a:cubicBezTo>
                    <a:cubicBezTo>
                      <a:pt x="853541" y="903463"/>
                      <a:pt x="862120" y="907015"/>
                      <a:pt x="870500" y="913480"/>
                    </a:cubicBezTo>
                    <a:cubicBezTo>
                      <a:pt x="899949" y="936105"/>
                      <a:pt x="930196" y="957533"/>
                      <a:pt x="952502" y="988179"/>
                    </a:cubicBezTo>
                    <a:cubicBezTo>
                      <a:pt x="960563" y="999273"/>
                      <a:pt x="962718" y="1012361"/>
                      <a:pt x="968025" y="1024292"/>
                    </a:cubicBezTo>
                    <a:cubicBezTo>
                      <a:pt x="970299" y="1029400"/>
                      <a:pt x="957490" y="1049910"/>
                      <a:pt x="951863" y="1052424"/>
                    </a:cubicBezTo>
                    <a:cubicBezTo>
                      <a:pt x="936780" y="1059168"/>
                      <a:pt x="921537" y="1064276"/>
                      <a:pt x="904817" y="1066670"/>
                    </a:cubicBezTo>
                    <a:cubicBezTo>
                      <a:pt x="885504" y="1069423"/>
                      <a:pt x="869023" y="1081075"/>
                      <a:pt x="853142" y="1092129"/>
                    </a:cubicBezTo>
                    <a:cubicBezTo>
                      <a:pt x="845720" y="1097276"/>
                      <a:pt x="840413" y="1105377"/>
                      <a:pt x="833709" y="1111641"/>
                    </a:cubicBezTo>
                    <a:cubicBezTo>
                      <a:pt x="828242" y="1116789"/>
                      <a:pt x="829040" y="1122495"/>
                      <a:pt x="832112" y="1127643"/>
                    </a:cubicBezTo>
                    <a:cubicBezTo>
                      <a:pt x="836063" y="1134187"/>
                      <a:pt x="840572" y="1128082"/>
                      <a:pt x="844323" y="1126605"/>
                    </a:cubicBezTo>
                    <a:cubicBezTo>
                      <a:pt x="854977" y="1122455"/>
                      <a:pt x="865592" y="1117388"/>
                      <a:pt x="873014" y="1108609"/>
                    </a:cubicBezTo>
                    <a:cubicBezTo>
                      <a:pt x="881393" y="1098792"/>
                      <a:pt x="890372" y="1102105"/>
                      <a:pt x="899909" y="1104698"/>
                    </a:cubicBezTo>
                    <a:cubicBezTo>
                      <a:pt x="907012" y="1106614"/>
                      <a:pt x="905176" y="1112719"/>
                      <a:pt x="905735" y="1117428"/>
                    </a:cubicBezTo>
                    <a:cubicBezTo>
                      <a:pt x="907531" y="1132352"/>
                      <a:pt x="914235" y="1137739"/>
                      <a:pt x="929438" y="1135903"/>
                    </a:cubicBezTo>
                    <a:cubicBezTo>
                      <a:pt x="934546" y="1135304"/>
                      <a:pt x="939693" y="1134905"/>
                      <a:pt x="944761" y="1134027"/>
                    </a:cubicBezTo>
                    <a:cubicBezTo>
                      <a:pt x="959445" y="1131434"/>
                      <a:pt x="962159" y="1133429"/>
                      <a:pt x="965910" y="1147914"/>
                    </a:cubicBezTo>
                    <a:cubicBezTo>
                      <a:pt x="967027" y="1152303"/>
                      <a:pt x="964513" y="1152982"/>
                      <a:pt x="962079" y="1154378"/>
                    </a:cubicBezTo>
                    <a:cubicBezTo>
                      <a:pt x="949948" y="1161322"/>
                      <a:pt x="937977" y="1168504"/>
                      <a:pt x="925607" y="1175009"/>
                    </a:cubicBezTo>
                    <a:cubicBezTo>
                      <a:pt x="915072" y="1180515"/>
                      <a:pt x="905016" y="1186421"/>
                      <a:pt x="898273" y="1196597"/>
                    </a:cubicBezTo>
                    <a:cubicBezTo>
                      <a:pt x="894562" y="1202223"/>
                      <a:pt x="890851" y="1201385"/>
                      <a:pt x="885424" y="1198472"/>
                    </a:cubicBezTo>
                    <a:cubicBezTo>
                      <a:pt x="870061" y="1190172"/>
                      <a:pt x="854419" y="1195120"/>
                      <a:pt x="844722" y="1210284"/>
                    </a:cubicBezTo>
                    <a:cubicBezTo>
                      <a:pt x="835425" y="1224809"/>
                      <a:pt x="825249" y="1238855"/>
                      <a:pt x="820022" y="1255574"/>
                    </a:cubicBezTo>
                    <a:cubicBezTo>
                      <a:pt x="818984" y="1258926"/>
                      <a:pt x="817188" y="1261600"/>
                      <a:pt x="813637" y="1262557"/>
                    </a:cubicBezTo>
                    <a:cubicBezTo>
                      <a:pt x="792408" y="1268304"/>
                      <a:pt x="786462" y="1288176"/>
                      <a:pt x="777324" y="1304097"/>
                    </a:cubicBezTo>
                    <a:cubicBezTo>
                      <a:pt x="769743" y="1317265"/>
                      <a:pt x="765672" y="1332589"/>
                      <a:pt x="760964" y="1347233"/>
                    </a:cubicBezTo>
                    <a:cubicBezTo>
                      <a:pt x="757013" y="1359563"/>
                      <a:pt x="758490" y="1372692"/>
                      <a:pt x="757692" y="1385461"/>
                    </a:cubicBezTo>
                    <a:cubicBezTo>
                      <a:pt x="757253" y="1392763"/>
                      <a:pt x="754739" y="1397552"/>
                      <a:pt x="749432" y="1402260"/>
                    </a:cubicBezTo>
                    <a:cubicBezTo>
                      <a:pt x="731236" y="1418461"/>
                      <a:pt x="710845" y="1431709"/>
                      <a:pt x="691731" y="1446633"/>
                    </a:cubicBezTo>
                    <a:cubicBezTo>
                      <a:pt x="677446" y="1457767"/>
                      <a:pt x="669704" y="1473568"/>
                      <a:pt x="664078" y="1490328"/>
                    </a:cubicBezTo>
                    <a:cubicBezTo>
                      <a:pt x="661883" y="1496872"/>
                      <a:pt x="661484" y="1504015"/>
                      <a:pt x="659848" y="1510759"/>
                    </a:cubicBezTo>
                    <a:cubicBezTo>
                      <a:pt x="657533" y="1520376"/>
                      <a:pt x="660207" y="1529114"/>
                      <a:pt x="665115" y="1536975"/>
                    </a:cubicBezTo>
                    <a:cubicBezTo>
                      <a:pt x="673534" y="1550503"/>
                      <a:pt x="676089" y="1565667"/>
                      <a:pt x="678882" y="1580830"/>
                    </a:cubicBezTo>
                    <a:cubicBezTo>
                      <a:pt x="679520" y="1584222"/>
                      <a:pt x="681954" y="1589808"/>
                      <a:pt x="675171" y="1590088"/>
                    </a:cubicBezTo>
                    <a:cubicBezTo>
                      <a:pt x="669185" y="1590287"/>
                      <a:pt x="663399" y="1599465"/>
                      <a:pt x="657054" y="1589928"/>
                    </a:cubicBezTo>
                    <a:cubicBezTo>
                      <a:pt x="645083" y="1571852"/>
                      <a:pt x="632314" y="1554334"/>
                      <a:pt x="620343" y="1536218"/>
                    </a:cubicBezTo>
                    <a:cubicBezTo>
                      <a:pt x="615275" y="1528556"/>
                      <a:pt x="608931" y="1523887"/>
                      <a:pt x="600391" y="1520176"/>
                    </a:cubicBezTo>
                    <a:cubicBezTo>
                      <a:pt x="583711" y="1512953"/>
                      <a:pt x="566912" y="1508006"/>
                      <a:pt x="548676" y="1506689"/>
                    </a:cubicBezTo>
                    <a:cubicBezTo>
                      <a:pt x="538740" y="1505971"/>
                      <a:pt x="529961" y="1506609"/>
                      <a:pt x="521421" y="1512036"/>
                    </a:cubicBezTo>
                    <a:cubicBezTo>
                      <a:pt x="506298" y="1521652"/>
                      <a:pt x="491573" y="1522850"/>
                      <a:pt x="475133" y="1512874"/>
                    </a:cubicBezTo>
                    <a:cubicBezTo>
                      <a:pt x="462883" y="1505452"/>
                      <a:pt x="447759" y="1504374"/>
                      <a:pt x="433513" y="1506130"/>
                    </a:cubicBezTo>
                    <a:cubicBezTo>
                      <a:pt x="419707" y="1507846"/>
                      <a:pt x="406219" y="1511956"/>
                      <a:pt x="392532" y="1514709"/>
                    </a:cubicBezTo>
                    <a:cubicBezTo>
                      <a:pt x="388542" y="1515508"/>
                      <a:pt x="385908" y="1517702"/>
                      <a:pt x="383674" y="1520735"/>
                    </a:cubicBezTo>
                    <a:cubicBezTo>
                      <a:pt x="373379" y="1534621"/>
                      <a:pt x="363363" y="1548707"/>
                      <a:pt x="352868" y="1562434"/>
                    </a:cubicBezTo>
                    <a:cubicBezTo>
                      <a:pt x="348718" y="1567861"/>
                      <a:pt x="348878" y="1574086"/>
                      <a:pt x="347481" y="1580112"/>
                    </a:cubicBezTo>
                    <a:cubicBezTo>
                      <a:pt x="341895" y="1603854"/>
                      <a:pt x="344449" y="1627557"/>
                      <a:pt x="347242" y="1651340"/>
                    </a:cubicBezTo>
                    <a:cubicBezTo>
                      <a:pt x="347920" y="1656966"/>
                      <a:pt x="350554" y="1660717"/>
                      <a:pt x="354903" y="1664029"/>
                    </a:cubicBezTo>
                    <a:cubicBezTo>
                      <a:pt x="363083" y="1670294"/>
                      <a:pt x="371583" y="1676279"/>
                      <a:pt x="378845" y="1683542"/>
                    </a:cubicBezTo>
                    <a:cubicBezTo>
                      <a:pt x="391974" y="1696710"/>
                      <a:pt x="409133" y="1701100"/>
                      <a:pt x="425772" y="1706686"/>
                    </a:cubicBezTo>
                    <a:cubicBezTo>
                      <a:pt x="433594" y="1709320"/>
                      <a:pt x="456737" y="1700581"/>
                      <a:pt x="459371" y="1693079"/>
                    </a:cubicBezTo>
                    <a:cubicBezTo>
                      <a:pt x="465875" y="1674364"/>
                      <a:pt x="482516" y="1671012"/>
                      <a:pt x="497878" y="1665625"/>
                    </a:cubicBezTo>
                    <a:cubicBezTo>
                      <a:pt x="506178" y="1662712"/>
                      <a:pt x="511206" y="1670334"/>
                      <a:pt x="517710" y="1673087"/>
                    </a:cubicBezTo>
                    <a:cubicBezTo>
                      <a:pt x="525452" y="1676360"/>
                      <a:pt x="526609" y="1681627"/>
                      <a:pt x="525292" y="1689727"/>
                    </a:cubicBezTo>
                    <a:cubicBezTo>
                      <a:pt x="522300" y="1708203"/>
                      <a:pt x="519346" y="1726399"/>
                      <a:pt x="509131" y="1742759"/>
                    </a:cubicBezTo>
                    <a:cubicBezTo>
                      <a:pt x="503784" y="1751299"/>
                      <a:pt x="508692" y="1760157"/>
                      <a:pt x="511725" y="1768099"/>
                    </a:cubicBezTo>
                    <a:cubicBezTo>
                      <a:pt x="514239" y="1774682"/>
                      <a:pt x="521661" y="1771849"/>
                      <a:pt x="526489" y="1771251"/>
                    </a:cubicBezTo>
                    <a:cubicBezTo>
                      <a:pt x="549913" y="1768218"/>
                      <a:pt x="571780" y="1774882"/>
                      <a:pt x="593288" y="1782065"/>
                    </a:cubicBezTo>
                    <a:cubicBezTo>
                      <a:pt x="602546" y="1785137"/>
                      <a:pt x="610447" y="1792360"/>
                      <a:pt x="618707" y="1798106"/>
                    </a:cubicBezTo>
                    <a:cubicBezTo>
                      <a:pt x="622298" y="1800620"/>
                      <a:pt x="620622" y="1805448"/>
                      <a:pt x="620063" y="1808322"/>
                    </a:cubicBezTo>
                    <a:cubicBezTo>
                      <a:pt x="617231" y="1822847"/>
                      <a:pt x="616751" y="1837810"/>
                      <a:pt x="611125" y="1851817"/>
                    </a:cubicBezTo>
                    <a:cubicBezTo>
                      <a:pt x="607135" y="1861713"/>
                      <a:pt x="612642" y="1877275"/>
                      <a:pt x="621420" y="1883699"/>
                    </a:cubicBezTo>
                    <a:cubicBezTo>
                      <a:pt x="621700" y="1883899"/>
                      <a:pt x="622099" y="1884019"/>
                      <a:pt x="622338" y="1884298"/>
                    </a:cubicBezTo>
                    <a:cubicBezTo>
                      <a:pt x="645762" y="1910276"/>
                      <a:pt x="678323" y="1909078"/>
                      <a:pt x="709049" y="1914784"/>
                    </a:cubicBezTo>
                    <a:cubicBezTo>
                      <a:pt x="725170" y="1917778"/>
                      <a:pt x="735226" y="1914505"/>
                      <a:pt x="745960" y="1902574"/>
                    </a:cubicBezTo>
                    <a:cubicBezTo>
                      <a:pt x="764236" y="1882303"/>
                      <a:pt x="787220" y="1868097"/>
                      <a:pt x="812919" y="1858400"/>
                    </a:cubicBezTo>
                    <a:cubicBezTo>
                      <a:pt x="818066" y="1856445"/>
                      <a:pt x="822177" y="1859238"/>
                      <a:pt x="826366" y="1860356"/>
                    </a:cubicBezTo>
                    <a:cubicBezTo>
                      <a:pt x="835664" y="1862830"/>
                      <a:pt x="844722" y="1866461"/>
                      <a:pt x="853581" y="1870292"/>
                    </a:cubicBezTo>
                    <a:cubicBezTo>
                      <a:pt x="866550" y="1875918"/>
                      <a:pt x="878880" y="1875439"/>
                      <a:pt x="890970" y="1868097"/>
                    </a:cubicBezTo>
                    <a:cubicBezTo>
                      <a:pt x="899749" y="1862790"/>
                      <a:pt x="909247" y="1861353"/>
                      <a:pt x="919462" y="1861353"/>
                    </a:cubicBezTo>
                    <a:cubicBezTo>
                      <a:pt x="957011" y="1861274"/>
                      <a:pt x="994561" y="1861114"/>
                      <a:pt x="1030753" y="1848864"/>
                    </a:cubicBezTo>
                    <a:cubicBezTo>
                      <a:pt x="1034704" y="1847547"/>
                      <a:pt x="1038495" y="1847946"/>
                      <a:pt x="1042485" y="1849701"/>
                    </a:cubicBezTo>
                    <a:cubicBezTo>
                      <a:pt x="1062357" y="1858321"/>
                      <a:pt x="1082149" y="1867219"/>
                      <a:pt x="1102381" y="1874921"/>
                    </a:cubicBezTo>
                    <a:cubicBezTo>
                      <a:pt x="1116467" y="1880308"/>
                      <a:pt x="1131870" y="1880786"/>
                      <a:pt x="1146554" y="1884019"/>
                    </a:cubicBezTo>
                    <a:cubicBezTo>
                      <a:pt x="1176881" y="1890643"/>
                      <a:pt x="1207447" y="1886493"/>
                      <a:pt x="1237894" y="1886214"/>
                    </a:cubicBezTo>
                    <a:cubicBezTo>
                      <a:pt x="1246912" y="1886134"/>
                      <a:pt x="1252937" y="1888608"/>
                      <a:pt x="1258484" y="1895710"/>
                    </a:cubicBezTo>
                    <a:cubicBezTo>
                      <a:pt x="1269737" y="1910196"/>
                      <a:pt x="1281908" y="1923963"/>
                      <a:pt x="1293559" y="1938128"/>
                    </a:cubicBezTo>
                    <a:cubicBezTo>
                      <a:pt x="1299306" y="1945112"/>
                      <a:pt x="1306009" y="1946428"/>
                      <a:pt x="1314948" y="1945351"/>
                    </a:cubicBezTo>
                    <a:cubicBezTo>
                      <a:pt x="1357326" y="1940203"/>
                      <a:pt x="1399105" y="1931903"/>
                      <a:pt x="1440366" y="1921129"/>
                    </a:cubicBezTo>
                    <a:cubicBezTo>
                      <a:pt x="1452337" y="1918017"/>
                      <a:pt x="1463869" y="1912590"/>
                      <a:pt x="1475002" y="1907083"/>
                    </a:cubicBezTo>
                    <a:cubicBezTo>
                      <a:pt x="1486055" y="1901616"/>
                      <a:pt x="1495473" y="1903532"/>
                      <a:pt x="1504850" y="1910235"/>
                    </a:cubicBezTo>
                    <a:cubicBezTo>
                      <a:pt x="1527116" y="1926197"/>
                      <a:pt x="1527196" y="1926237"/>
                      <a:pt x="1511674" y="1948543"/>
                    </a:cubicBezTo>
                    <a:cubicBezTo>
                      <a:pt x="1501378" y="1963348"/>
                      <a:pt x="1490246" y="1977593"/>
                      <a:pt x="1480589" y="1992797"/>
                    </a:cubicBezTo>
                    <a:cubicBezTo>
                      <a:pt x="1462592" y="2021208"/>
                      <a:pt x="1447748" y="2050936"/>
                      <a:pt x="1448346" y="2085852"/>
                    </a:cubicBezTo>
                    <a:cubicBezTo>
                      <a:pt x="1448426" y="2090401"/>
                      <a:pt x="1447947" y="2094511"/>
                      <a:pt x="1443718" y="2097504"/>
                    </a:cubicBezTo>
                    <a:cubicBezTo>
                      <a:pt x="1403854" y="2125836"/>
                      <a:pt x="1366224" y="2157519"/>
                      <a:pt x="1324485" y="2183018"/>
                    </a:cubicBezTo>
                    <a:cubicBezTo>
                      <a:pt x="1283105" y="2208277"/>
                      <a:pt x="1240408" y="2231620"/>
                      <a:pt x="1197072" y="2253368"/>
                    </a:cubicBezTo>
                    <a:cubicBezTo>
                      <a:pt x="1165987" y="2269010"/>
                      <a:pt x="1133346" y="2281820"/>
                      <a:pt x="1100665" y="2293910"/>
                    </a:cubicBezTo>
                    <a:cubicBezTo>
                      <a:pt x="1041448" y="2315817"/>
                      <a:pt x="981113" y="2334293"/>
                      <a:pt x="918863" y="2345825"/>
                    </a:cubicBezTo>
                    <a:cubicBezTo>
                      <a:pt x="898672" y="2349576"/>
                      <a:pt x="878720" y="2354644"/>
                      <a:pt x="858289" y="2357237"/>
                    </a:cubicBezTo>
                    <a:cubicBezTo>
                      <a:pt x="853820" y="2357796"/>
                      <a:pt x="847595" y="2362345"/>
                      <a:pt x="845241" y="2357437"/>
                    </a:cubicBezTo>
                    <a:cubicBezTo>
                      <a:pt x="842089" y="2350933"/>
                      <a:pt x="837779" y="2343511"/>
                      <a:pt x="841889" y="2335410"/>
                    </a:cubicBezTo>
                    <a:cubicBezTo>
                      <a:pt x="842886" y="2333455"/>
                      <a:pt x="843565" y="2331260"/>
                      <a:pt x="844802" y="2329464"/>
                    </a:cubicBezTo>
                    <a:cubicBezTo>
                      <a:pt x="855017" y="2314980"/>
                      <a:pt x="851985" y="2298659"/>
                      <a:pt x="851426" y="2282657"/>
                    </a:cubicBezTo>
                    <a:cubicBezTo>
                      <a:pt x="851226" y="2276432"/>
                      <a:pt x="847356" y="2274956"/>
                      <a:pt x="842607" y="2275595"/>
                    </a:cubicBezTo>
                    <a:cubicBezTo>
                      <a:pt x="825329" y="2277989"/>
                      <a:pt x="814874" y="2268691"/>
                      <a:pt x="805217" y="2256042"/>
                    </a:cubicBezTo>
                    <a:cubicBezTo>
                      <a:pt x="784308" y="2228787"/>
                      <a:pt x="758649" y="2205962"/>
                      <a:pt x="733830" y="2182459"/>
                    </a:cubicBezTo>
                    <a:cubicBezTo>
                      <a:pt x="722616" y="2171845"/>
                      <a:pt x="707812" y="2166019"/>
                      <a:pt x="694843" y="2157639"/>
                    </a:cubicBezTo>
                    <a:cubicBezTo>
                      <a:pt x="690853" y="2155045"/>
                      <a:pt x="686823" y="2152292"/>
                      <a:pt x="682513" y="2150376"/>
                    </a:cubicBezTo>
                    <a:cubicBezTo>
                      <a:pt x="649752" y="2135932"/>
                      <a:pt x="643727" y="2108078"/>
                      <a:pt x="650031" y="2077752"/>
                    </a:cubicBezTo>
                    <a:cubicBezTo>
                      <a:pt x="653942" y="2058917"/>
                      <a:pt x="661763" y="2040242"/>
                      <a:pt x="685785" y="2033857"/>
                    </a:cubicBezTo>
                    <a:cubicBezTo>
                      <a:pt x="713199" y="2026555"/>
                      <a:pt x="720342" y="2013706"/>
                      <a:pt x="721339" y="1985294"/>
                    </a:cubicBezTo>
                    <a:cubicBezTo>
                      <a:pt x="721938" y="1968136"/>
                      <a:pt x="719464" y="1950618"/>
                      <a:pt x="725968" y="1934018"/>
                    </a:cubicBezTo>
                    <a:cubicBezTo>
                      <a:pt x="727724" y="1929549"/>
                      <a:pt x="725729" y="1927673"/>
                      <a:pt x="721618" y="1927514"/>
                    </a:cubicBezTo>
                    <a:cubicBezTo>
                      <a:pt x="705498" y="1926876"/>
                      <a:pt x="689337" y="1921409"/>
                      <a:pt x="673335" y="1925678"/>
                    </a:cubicBezTo>
                    <a:cubicBezTo>
                      <a:pt x="646161" y="1932901"/>
                      <a:pt x="623415" y="1919214"/>
                      <a:pt x="598914" y="1912351"/>
                    </a:cubicBezTo>
                    <a:cubicBezTo>
                      <a:pt x="573216" y="1905128"/>
                      <a:pt x="556577" y="1890683"/>
                      <a:pt x="548716" y="1864825"/>
                    </a:cubicBezTo>
                    <a:cubicBezTo>
                      <a:pt x="539299" y="1833820"/>
                      <a:pt x="513082" y="1817579"/>
                      <a:pt x="488501" y="1800341"/>
                    </a:cubicBezTo>
                    <a:cubicBezTo>
                      <a:pt x="455899" y="1777476"/>
                      <a:pt x="418230" y="1765584"/>
                      <a:pt x="381399" y="1752177"/>
                    </a:cubicBezTo>
                    <a:cubicBezTo>
                      <a:pt x="355901" y="1742879"/>
                      <a:pt x="329684" y="1735736"/>
                      <a:pt x="304665" y="1725042"/>
                    </a:cubicBezTo>
                    <a:cubicBezTo>
                      <a:pt x="299198" y="1722728"/>
                      <a:pt x="294249" y="1719814"/>
                      <a:pt x="289900" y="1715665"/>
                    </a:cubicBezTo>
                    <a:cubicBezTo>
                      <a:pt x="282159" y="1708322"/>
                      <a:pt x="273739" y="1701659"/>
                      <a:pt x="266277" y="1694077"/>
                    </a:cubicBezTo>
                    <a:cubicBezTo>
                      <a:pt x="245926" y="1673407"/>
                      <a:pt x="222463" y="1657685"/>
                      <a:pt x="196006" y="1645594"/>
                    </a:cubicBezTo>
                    <a:cubicBezTo>
                      <a:pt x="182918" y="1639608"/>
                      <a:pt x="177770" y="1624924"/>
                      <a:pt x="171585" y="1612833"/>
                    </a:cubicBezTo>
                    <a:cubicBezTo>
                      <a:pt x="169510" y="1608802"/>
                      <a:pt x="174538" y="1600862"/>
                      <a:pt x="176972" y="1594996"/>
                    </a:cubicBezTo>
                    <a:cubicBezTo>
                      <a:pt x="179127" y="1589768"/>
                      <a:pt x="178808" y="1584980"/>
                      <a:pt x="177731" y="1579513"/>
                    </a:cubicBezTo>
                    <a:cubicBezTo>
                      <a:pt x="172782" y="1553536"/>
                      <a:pt x="162128" y="1529873"/>
                      <a:pt x="149199" y="1507168"/>
                    </a:cubicBezTo>
                    <a:cubicBezTo>
                      <a:pt x="135193" y="1482587"/>
                      <a:pt x="127452" y="1455891"/>
                      <a:pt x="121586" y="1428517"/>
                    </a:cubicBezTo>
                    <a:cubicBezTo>
                      <a:pt x="118274" y="1413034"/>
                      <a:pt x="112967" y="1398150"/>
                      <a:pt x="108178" y="1383067"/>
                    </a:cubicBezTo>
                    <a:cubicBezTo>
                      <a:pt x="105505" y="1374687"/>
                      <a:pt x="99319" y="1377799"/>
                      <a:pt x="94571" y="1379076"/>
                    </a:cubicBezTo>
                    <a:cubicBezTo>
                      <a:pt x="89623" y="1380433"/>
                      <a:pt x="81602" y="1379954"/>
                      <a:pt x="83917" y="1389452"/>
                    </a:cubicBezTo>
                    <a:cubicBezTo>
                      <a:pt x="92257" y="1423609"/>
                      <a:pt x="94890" y="1459203"/>
                      <a:pt x="108857" y="1492004"/>
                    </a:cubicBezTo>
                    <a:cubicBezTo>
                      <a:pt x="112448" y="1500424"/>
                      <a:pt x="120987" y="1505372"/>
                      <a:pt x="125337" y="1515188"/>
                    </a:cubicBezTo>
                    <a:cubicBezTo>
                      <a:pt x="118074" y="1513791"/>
                      <a:pt x="113964" y="1510121"/>
                      <a:pt x="109375" y="1506489"/>
                    </a:cubicBezTo>
                    <a:cubicBezTo>
                      <a:pt x="88665" y="1490089"/>
                      <a:pt x="80086" y="1466825"/>
                      <a:pt x="72265" y="1442963"/>
                    </a:cubicBezTo>
                    <a:cubicBezTo>
                      <a:pt x="54069" y="1387456"/>
                      <a:pt x="39185" y="1330992"/>
                      <a:pt x="22146" y="1275167"/>
                    </a:cubicBezTo>
                    <a:cubicBezTo>
                      <a:pt x="19472" y="1266468"/>
                      <a:pt x="21587" y="1257530"/>
                      <a:pt x="22465" y="1248831"/>
                    </a:cubicBezTo>
                    <a:cubicBezTo>
                      <a:pt x="26894" y="1205695"/>
                      <a:pt x="29528" y="1162399"/>
                      <a:pt x="37908" y="1119662"/>
                    </a:cubicBezTo>
                    <a:cubicBezTo>
                      <a:pt x="43255" y="1092487"/>
                      <a:pt x="56264" y="1068625"/>
                      <a:pt x="68195" y="1044404"/>
                    </a:cubicBezTo>
                    <a:cubicBezTo>
                      <a:pt x="79887" y="1020661"/>
                      <a:pt x="94771" y="998634"/>
                      <a:pt x="113166" y="979241"/>
                    </a:cubicBezTo>
                    <a:cubicBezTo>
                      <a:pt x="117037" y="975131"/>
                      <a:pt x="117755" y="971140"/>
                      <a:pt x="116438" y="965354"/>
                    </a:cubicBezTo>
                    <a:cubicBezTo>
                      <a:pt x="105305" y="915435"/>
                      <a:pt x="109495" y="866273"/>
                      <a:pt x="124938" y="817830"/>
                    </a:cubicBezTo>
                    <a:cubicBezTo>
                      <a:pt x="134834" y="786825"/>
                      <a:pt x="144132" y="755421"/>
                      <a:pt x="148561" y="723299"/>
                    </a:cubicBezTo>
                    <a:cubicBezTo>
                      <a:pt x="151993" y="698279"/>
                      <a:pt x="148401" y="672900"/>
                      <a:pt x="138106" y="648878"/>
                    </a:cubicBezTo>
                    <a:cubicBezTo>
                      <a:pt x="133836" y="638902"/>
                      <a:pt x="128290" y="632358"/>
                      <a:pt x="118833" y="626652"/>
                    </a:cubicBezTo>
                    <a:cubicBezTo>
                      <a:pt x="88985" y="608535"/>
                      <a:pt x="54667" y="601353"/>
                      <a:pt x="23582" y="586389"/>
                    </a:cubicBezTo>
                    <a:cubicBezTo>
                      <a:pt x="12888" y="581241"/>
                      <a:pt x="6184" y="575056"/>
                      <a:pt x="5107" y="563284"/>
                    </a:cubicBezTo>
                    <a:cubicBezTo>
                      <a:pt x="5586" y="562726"/>
                      <a:pt x="6065" y="562207"/>
                      <a:pt x="6504" y="561648"/>
                    </a:cubicBezTo>
                    <a:cubicBezTo>
                      <a:pt x="16719" y="571225"/>
                      <a:pt x="28530" y="576772"/>
                      <a:pt x="42696" y="577929"/>
                    </a:cubicBezTo>
                    <a:cubicBezTo>
                      <a:pt x="48642" y="578408"/>
                      <a:pt x="52034" y="578248"/>
                      <a:pt x="54069" y="571465"/>
                    </a:cubicBezTo>
                    <a:cubicBezTo>
                      <a:pt x="57580" y="559534"/>
                      <a:pt x="61171" y="547483"/>
                      <a:pt x="67077" y="536389"/>
                    </a:cubicBezTo>
                    <a:cubicBezTo>
                      <a:pt x="72504" y="526174"/>
                      <a:pt x="76535" y="515719"/>
                      <a:pt x="87189" y="508297"/>
                    </a:cubicBezTo>
                    <a:cubicBezTo>
                      <a:pt x="99280" y="499877"/>
                      <a:pt x="110333" y="499199"/>
                      <a:pt x="124100" y="501952"/>
                    </a:cubicBezTo>
                    <a:cubicBezTo>
                      <a:pt x="151673" y="507459"/>
                      <a:pt x="146646" y="512926"/>
                      <a:pt x="161051" y="482878"/>
                    </a:cubicBezTo>
                    <a:cubicBezTo>
                      <a:pt x="161210" y="482559"/>
                      <a:pt x="161410" y="482240"/>
                      <a:pt x="161530" y="481881"/>
                    </a:cubicBezTo>
                    <a:cubicBezTo>
                      <a:pt x="168513" y="464443"/>
                      <a:pt x="175695" y="460253"/>
                      <a:pt x="194730" y="464961"/>
                    </a:cubicBezTo>
                    <a:cubicBezTo>
                      <a:pt x="204985" y="467516"/>
                      <a:pt x="212966" y="465480"/>
                      <a:pt x="222702" y="461410"/>
                    </a:cubicBezTo>
                    <a:cubicBezTo>
                      <a:pt x="232479" y="457360"/>
                      <a:pt x="242484" y="455614"/>
                      <a:pt x="252470" y="456128"/>
                    </a:cubicBezTo>
                    <a:close/>
                    <a:moveTo>
                      <a:pt x="804500" y="439343"/>
                    </a:moveTo>
                    <a:cubicBezTo>
                      <a:pt x="804859" y="439263"/>
                      <a:pt x="805218" y="439383"/>
                      <a:pt x="805617" y="439343"/>
                    </a:cubicBezTo>
                    <a:cubicBezTo>
                      <a:pt x="836103" y="436190"/>
                      <a:pt x="863637" y="442615"/>
                      <a:pt x="887420" y="463045"/>
                    </a:cubicBezTo>
                    <a:cubicBezTo>
                      <a:pt x="896198" y="470587"/>
                      <a:pt x="907371" y="474498"/>
                      <a:pt x="918505" y="476493"/>
                    </a:cubicBezTo>
                    <a:cubicBezTo>
                      <a:pt x="953461" y="482758"/>
                      <a:pt x="979398" y="504466"/>
                      <a:pt x="1005575" y="525814"/>
                    </a:cubicBezTo>
                    <a:cubicBezTo>
                      <a:pt x="1012957" y="531839"/>
                      <a:pt x="1018583" y="540139"/>
                      <a:pt x="1026285" y="545606"/>
                    </a:cubicBezTo>
                    <a:cubicBezTo>
                      <a:pt x="1043842" y="558016"/>
                      <a:pt x="1049070" y="574457"/>
                      <a:pt x="1046755" y="595087"/>
                    </a:cubicBezTo>
                    <a:cubicBezTo>
                      <a:pt x="1045957" y="602070"/>
                      <a:pt x="1045279" y="607936"/>
                      <a:pt x="1039293" y="612166"/>
                    </a:cubicBezTo>
                    <a:cubicBezTo>
                      <a:pt x="1023093" y="623538"/>
                      <a:pt x="1016868" y="638343"/>
                      <a:pt x="1016868" y="658773"/>
                    </a:cubicBezTo>
                    <a:cubicBezTo>
                      <a:pt x="1016868" y="688821"/>
                      <a:pt x="1015710" y="719068"/>
                      <a:pt x="1011161" y="748995"/>
                    </a:cubicBezTo>
                    <a:cubicBezTo>
                      <a:pt x="1009884" y="757495"/>
                      <a:pt x="1024848" y="780639"/>
                      <a:pt x="1033826" y="784270"/>
                    </a:cubicBezTo>
                    <a:cubicBezTo>
                      <a:pt x="1045359" y="788939"/>
                      <a:pt x="1057090" y="793129"/>
                      <a:pt x="1071177" y="798436"/>
                    </a:cubicBezTo>
                    <a:cubicBezTo>
                      <a:pt x="1056093" y="803703"/>
                      <a:pt x="1043084" y="808372"/>
                      <a:pt x="1029956" y="812761"/>
                    </a:cubicBezTo>
                    <a:cubicBezTo>
                      <a:pt x="1021257" y="815675"/>
                      <a:pt x="1011800" y="817031"/>
                      <a:pt x="1003779" y="821181"/>
                    </a:cubicBezTo>
                    <a:cubicBezTo>
                      <a:pt x="989493" y="828563"/>
                      <a:pt x="977922" y="823855"/>
                      <a:pt x="966270" y="815874"/>
                    </a:cubicBezTo>
                    <a:cubicBezTo>
                      <a:pt x="959286" y="811126"/>
                      <a:pt x="952383" y="806097"/>
                      <a:pt x="944881" y="802267"/>
                    </a:cubicBezTo>
                    <a:cubicBezTo>
                      <a:pt x="932271" y="795882"/>
                      <a:pt x="923852" y="787104"/>
                      <a:pt x="922695" y="772259"/>
                    </a:cubicBezTo>
                    <a:cubicBezTo>
                      <a:pt x="921936" y="762523"/>
                      <a:pt x="912559" y="760967"/>
                      <a:pt x="906015" y="758293"/>
                    </a:cubicBezTo>
                    <a:cubicBezTo>
                      <a:pt x="895560" y="754023"/>
                      <a:pt x="892088" y="746960"/>
                      <a:pt x="891171" y="736426"/>
                    </a:cubicBezTo>
                    <a:cubicBezTo>
                      <a:pt x="889694" y="719986"/>
                      <a:pt x="886821" y="703665"/>
                      <a:pt x="884786" y="687225"/>
                    </a:cubicBezTo>
                    <a:cubicBezTo>
                      <a:pt x="884187" y="682436"/>
                      <a:pt x="881474" y="679324"/>
                      <a:pt x="878241" y="676171"/>
                    </a:cubicBezTo>
                    <a:cubicBezTo>
                      <a:pt x="853581" y="651790"/>
                      <a:pt x="826607" y="630202"/>
                      <a:pt x="798833" y="609612"/>
                    </a:cubicBezTo>
                    <a:cubicBezTo>
                      <a:pt x="795920" y="607417"/>
                      <a:pt x="792768" y="605063"/>
                      <a:pt x="789336" y="604105"/>
                    </a:cubicBezTo>
                    <a:cubicBezTo>
                      <a:pt x="766192" y="597561"/>
                      <a:pt x="751108" y="580163"/>
                      <a:pt x="735147" y="564042"/>
                    </a:cubicBezTo>
                    <a:cubicBezTo>
                      <a:pt x="726926" y="555702"/>
                      <a:pt x="728123" y="543611"/>
                      <a:pt x="723694" y="533715"/>
                    </a:cubicBezTo>
                    <a:cubicBezTo>
                      <a:pt x="722497" y="531081"/>
                      <a:pt x="722058" y="528089"/>
                      <a:pt x="721300" y="525255"/>
                    </a:cubicBezTo>
                    <a:cubicBezTo>
                      <a:pt x="720103" y="520786"/>
                      <a:pt x="717389" y="519549"/>
                      <a:pt x="714357" y="523220"/>
                    </a:cubicBezTo>
                    <a:cubicBezTo>
                      <a:pt x="707413" y="531600"/>
                      <a:pt x="698515" y="538583"/>
                      <a:pt x="695363" y="549836"/>
                    </a:cubicBezTo>
                    <a:cubicBezTo>
                      <a:pt x="690933" y="565239"/>
                      <a:pt x="686105" y="580602"/>
                      <a:pt x="681316" y="596603"/>
                    </a:cubicBezTo>
                    <a:cubicBezTo>
                      <a:pt x="662522" y="586268"/>
                      <a:pt x="644166" y="576572"/>
                      <a:pt x="633552" y="556859"/>
                    </a:cubicBezTo>
                    <a:cubicBezTo>
                      <a:pt x="630599" y="551392"/>
                      <a:pt x="629402" y="547322"/>
                      <a:pt x="632474" y="541776"/>
                    </a:cubicBezTo>
                    <a:cubicBezTo>
                      <a:pt x="634949" y="537306"/>
                      <a:pt x="636305" y="532239"/>
                      <a:pt x="638420" y="527570"/>
                    </a:cubicBezTo>
                    <a:cubicBezTo>
                      <a:pt x="644206" y="514841"/>
                      <a:pt x="650710" y="502391"/>
                      <a:pt x="642490" y="488065"/>
                    </a:cubicBezTo>
                    <a:cubicBezTo>
                      <a:pt x="640854" y="485232"/>
                      <a:pt x="640016" y="480843"/>
                      <a:pt x="645084" y="478887"/>
                    </a:cubicBezTo>
                    <a:cubicBezTo>
                      <a:pt x="662322" y="472183"/>
                      <a:pt x="678204" y="461569"/>
                      <a:pt x="698315" y="463804"/>
                    </a:cubicBezTo>
                    <a:cubicBezTo>
                      <a:pt x="705737" y="464642"/>
                      <a:pt x="709369" y="466158"/>
                      <a:pt x="708850" y="473740"/>
                    </a:cubicBezTo>
                    <a:cubicBezTo>
                      <a:pt x="708331" y="481282"/>
                      <a:pt x="711962" y="482558"/>
                      <a:pt x="718946" y="482439"/>
                    </a:cubicBezTo>
                    <a:cubicBezTo>
                      <a:pt x="730877" y="482239"/>
                      <a:pt x="740254" y="478927"/>
                      <a:pt x="746719" y="468273"/>
                    </a:cubicBezTo>
                    <a:cubicBezTo>
                      <a:pt x="759847" y="446645"/>
                      <a:pt x="783151" y="444889"/>
                      <a:pt x="804500" y="439343"/>
                    </a:cubicBezTo>
                    <a:close/>
                    <a:moveTo>
                      <a:pt x="691048" y="24"/>
                    </a:moveTo>
                    <a:cubicBezTo>
                      <a:pt x="733839" y="313"/>
                      <a:pt x="776566" y="3176"/>
                      <a:pt x="819144" y="8264"/>
                    </a:cubicBezTo>
                    <a:cubicBezTo>
                      <a:pt x="896677" y="17522"/>
                      <a:pt x="973252" y="32725"/>
                      <a:pt x="1048231" y="56667"/>
                    </a:cubicBezTo>
                    <a:cubicBezTo>
                      <a:pt x="1100944" y="73506"/>
                      <a:pt x="1152340" y="92979"/>
                      <a:pt x="1201861" y="116682"/>
                    </a:cubicBezTo>
                    <a:cubicBezTo>
                      <a:pt x="1255492" y="142380"/>
                      <a:pt x="1307327" y="171710"/>
                      <a:pt x="1357126" y="204750"/>
                    </a:cubicBezTo>
                    <a:cubicBezTo>
                      <a:pt x="1436415" y="257423"/>
                      <a:pt x="1507564" y="319114"/>
                      <a:pt x="1571769" y="389065"/>
                    </a:cubicBezTo>
                    <a:cubicBezTo>
                      <a:pt x="1578712" y="396607"/>
                      <a:pt x="1577994" y="406703"/>
                      <a:pt x="1582542" y="415082"/>
                    </a:cubicBezTo>
                    <a:cubicBezTo>
                      <a:pt x="1593117" y="434516"/>
                      <a:pt x="1594714" y="455465"/>
                      <a:pt x="1593955" y="477731"/>
                    </a:cubicBezTo>
                    <a:cubicBezTo>
                      <a:pt x="1593197" y="499798"/>
                      <a:pt x="1599342" y="521067"/>
                      <a:pt x="1623683" y="531442"/>
                    </a:cubicBezTo>
                    <a:cubicBezTo>
                      <a:pt x="1634298" y="535951"/>
                      <a:pt x="1637809" y="548481"/>
                      <a:pt x="1633939" y="558696"/>
                    </a:cubicBezTo>
                    <a:cubicBezTo>
                      <a:pt x="1633061" y="561090"/>
                      <a:pt x="1631265" y="562207"/>
                      <a:pt x="1629151" y="562806"/>
                    </a:cubicBezTo>
                    <a:cubicBezTo>
                      <a:pt x="1617938" y="565879"/>
                      <a:pt x="1607483" y="571465"/>
                      <a:pt x="1594953" y="569270"/>
                    </a:cubicBezTo>
                    <a:cubicBezTo>
                      <a:pt x="1583221" y="567195"/>
                      <a:pt x="1573963" y="575256"/>
                      <a:pt x="1564706" y="580643"/>
                    </a:cubicBezTo>
                    <a:cubicBezTo>
                      <a:pt x="1558840" y="584075"/>
                      <a:pt x="1565344" y="586469"/>
                      <a:pt x="1568098" y="587706"/>
                    </a:cubicBezTo>
                    <a:cubicBezTo>
                      <a:pt x="1580109" y="593173"/>
                      <a:pt x="1592399" y="598121"/>
                      <a:pt x="1604370" y="603707"/>
                    </a:cubicBezTo>
                    <a:cubicBezTo>
                      <a:pt x="1607722" y="605264"/>
                      <a:pt x="1614146" y="605543"/>
                      <a:pt x="1610954" y="612486"/>
                    </a:cubicBezTo>
                    <a:cubicBezTo>
                      <a:pt x="1608560" y="617674"/>
                      <a:pt x="1609597" y="625255"/>
                      <a:pt x="1600021" y="624816"/>
                    </a:cubicBezTo>
                    <a:cubicBezTo>
                      <a:pt x="1589007" y="624298"/>
                      <a:pt x="1577954" y="625096"/>
                      <a:pt x="1566900" y="625176"/>
                    </a:cubicBezTo>
                    <a:cubicBezTo>
                      <a:pt x="1561314" y="625215"/>
                      <a:pt x="1559039" y="626532"/>
                      <a:pt x="1560675" y="633037"/>
                    </a:cubicBezTo>
                    <a:cubicBezTo>
                      <a:pt x="1563549" y="644728"/>
                      <a:pt x="1564746" y="656779"/>
                      <a:pt x="1569574" y="668112"/>
                    </a:cubicBezTo>
                    <a:cubicBezTo>
                      <a:pt x="1573564" y="677449"/>
                      <a:pt x="1578353" y="686907"/>
                      <a:pt x="1576836" y="697721"/>
                    </a:cubicBezTo>
                    <a:cubicBezTo>
                      <a:pt x="1574163" y="717074"/>
                      <a:pt x="1581066" y="733434"/>
                      <a:pt x="1592000" y="748917"/>
                    </a:cubicBezTo>
                    <a:cubicBezTo>
                      <a:pt x="1597706" y="756977"/>
                      <a:pt x="1602814" y="765676"/>
                      <a:pt x="1606725" y="774735"/>
                    </a:cubicBezTo>
                    <a:cubicBezTo>
                      <a:pt x="1612271" y="787544"/>
                      <a:pt x="1619573" y="798637"/>
                      <a:pt x="1631185" y="806498"/>
                    </a:cubicBezTo>
                    <a:cubicBezTo>
                      <a:pt x="1637490" y="810768"/>
                      <a:pt x="1639166" y="816633"/>
                      <a:pt x="1635056" y="822579"/>
                    </a:cubicBezTo>
                    <a:cubicBezTo>
                      <a:pt x="1626118" y="835508"/>
                      <a:pt x="1623365" y="850711"/>
                      <a:pt x="1621369" y="865236"/>
                    </a:cubicBezTo>
                    <a:cubicBezTo>
                      <a:pt x="1618855" y="883552"/>
                      <a:pt x="1605168" y="890335"/>
                      <a:pt x="1593477" y="899872"/>
                    </a:cubicBezTo>
                    <a:cubicBezTo>
                      <a:pt x="1590763" y="902067"/>
                      <a:pt x="1588568" y="900312"/>
                      <a:pt x="1586493" y="899035"/>
                    </a:cubicBezTo>
                    <a:cubicBezTo>
                      <a:pt x="1575520" y="892331"/>
                      <a:pt x="1564626" y="885427"/>
                      <a:pt x="1553652" y="878724"/>
                    </a:cubicBezTo>
                    <a:cubicBezTo>
                      <a:pt x="1550221" y="876648"/>
                      <a:pt x="1547707" y="873895"/>
                      <a:pt x="1548226" y="869865"/>
                    </a:cubicBezTo>
                    <a:cubicBezTo>
                      <a:pt x="1550500" y="853105"/>
                      <a:pt x="1540205" y="843688"/>
                      <a:pt x="1528713" y="834391"/>
                    </a:cubicBezTo>
                    <a:cubicBezTo>
                      <a:pt x="1517300" y="825212"/>
                      <a:pt x="1515465" y="798677"/>
                      <a:pt x="1527037" y="789778"/>
                    </a:cubicBezTo>
                    <a:cubicBezTo>
                      <a:pt x="1544914" y="776051"/>
                      <a:pt x="1542439" y="758454"/>
                      <a:pt x="1540604" y="740138"/>
                    </a:cubicBezTo>
                    <a:cubicBezTo>
                      <a:pt x="1540085" y="735190"/>
                      <a:pt x="1537292" y="732995"/>
                      <a:pt x="1532942" y="732277"/>
                    </a:cubicBezTo>
                    <a:cubicBezTo>
                      <a:pt x="1515624" y="729524"/>
                      <a:pt x="1499383" y="721344"/>
                      <a:pt x="1481187" y="722900"/>
                    </a:cubicBezTo>
                    <a:cubicBezTo>
                      <a:pt x="1474443" y="723498"/>
                      <a:pt x="1463709" y="708854"/>
                      <a:pt x="1463669" y="699317"/>
                    </a:cubicBezTo>
                    <a:cubicBezTo>
                      <a:pt x="1463589" y="689780"/>
                      <a:pt x="1463589" y="680083"/>
                      <a:pt x="1465066" y="670666"/>
                    </a:cubicBezTo>
                    <a:cubicBezTo>
                      <a:pt x="1467500" y="655103"/>
                      <a:pt x="1465665" y="640898"/>
                      <a:pt x="1456487" y="627689"/>
                    </a:cubicBezTo>
                    <a:cubicBezTo>
                      <a:pt x="1452297" y="621704"/>
                      <a:pt x="1448666" y="615120"/>
                      <a:pt x="1445912" y="608376"/>
                    </a:cubicBezTo>
                    <a:cubicBezTo>
                      <a:pt x="1439967" y="593811"/>
                      <a:pt x="1430470" y="582798"/>
                      <a:pt x="1416463" y="575655"/>
                    </a:cubicBezTo>
                    <a:cubicBezTo>
                      <a:pt x="1407844" y="571266"/>
                      <a:pt x="1403734" y="564562"/>
                      <a:pt x="1400901" y="554745"/>
                    </a:cubicBezTo>
                    <a:cubicBezTo>
                      <a:pt x="1394836" y="533756"/>
                      <a:pt x="1391763" y="512368"/>
                      <a:pt x="1389089" y="490899"/>
                    </a:cubicBezTo>
                    <a:cubicBezTo>
                      <a:pt x="1388172" y="483637"/>
                      <a:pt x="1385897" y="477532"/>
                      <a:pt x="1381827" y="471666"/>
                    </a:cubicBezTo>
                    <a:cubicBezTo>
                      <a:pt x="1372170" y="457779"/>
                      <a:pt x="1362952" y="443574"/>
                      <a:pt x="1353136" y="429807"/>
                    </a:cubicBezTo>
                    <a:cubicBezTo>
                      <a:pt x="1345235" y="418754"/>
                      <a:pt x="1345275" y="405466"/>
                      <a:pt x="1342282" y="393175"/>
                    </a:cubicBezTo>
                    <a:cubicBezTo>
                      <a:pt x="1340048" y="383997"/>
                      <a:pt x="1336416" y="378610"/>
                      <a:pt x="1326879" y="375897"/>
                    </a:cubicBezTo>
                    <a:cubicBezTo>
                      <a:pt x="1303296" y="369193"/>
                      <a:pt x="1282706" y="355945"/>
                      <a:pt x="1262315" y="342897"/>
                    </a:cubicBezTo>
                    <a:cubicBezTo>
                      <a:pt x="1251980" y="336273"/>
                      <a:pt x="1248947" y="343934"/>
                      <a:pt x="1243600" y="348922"/>
                    </a:cubicBezTo>
                    <a:cubicBezTo>
                      <a:pt x="1236537" y="355506"/>
                      <a:pt x="1243560" y="359178"/>
                      <a:pt x="1247032" y="362010"/>
                    </a:cubicBezTo>
                    <a:cubicBezTo>
                      <a:pt x="1256210" y="369512"/>
                      <a:pt x="1254135" y="374859"/>
                      <a:pt x="1245196" y="380007"/>
                    </a:cubicBezTo>
                    <a:cubicBezTo>
                      <a:pt x="1244877" y="380207"/>
                      <a:pt x="1244598" y="380446"/>
                      <a:pt x="1244359" y="380725"/>
                    </a:cubicBezTo>
                    <a:cubicBezTo>
                      <a:pt x="1239729" y="385274"/>
                      <a:pt x="1229554" y="387948"/>
                      <a:pt x="1230672" y="393375"/>
                    </a:cubicBezTo>
                    <a:cubicBezTo>
                      <a:pt x="1231988" y="399680"/>
                      <a:pt x="1242244" y="399201"/>
                      <a:pt x="1248668" y="400917"/>
                    </a:cubicBezTo>
                    <a:cubicBezTo>
                      <a:pt x="1254215" y="402353"/>
                      <a:pt x="1258724" y="404867"/>
                      <a:pt x="1263433" y="407780"/>
                    </a:cubicBezTo>
                    <a:cubicBezTo>
                      <a:pt x="1293041" y="426216"/>
                      <a:pt x="1311716" y="458737"/>
                      <a:pt x="1347949" y="469990"/>
                    </a:cubicBezTo>
                    <a:cubicBezTo>
                      <a:pt x="1340806" y="476694"/>
                      <a:pt x="1333863" y="478569"/>
                      <a:pt x="1327598" y="480844"/>
                    </a:cubicBezTo>
                    <a:cubicBezTo>
                      <a:pt x="1318101" y="484236"/>
                      <a:pt x="1311716" y="489982"/>
                      <a:pt x="1309003" y="499439"/>
                    </a:cubicBezTo>
                    <a:cubicBezTo>
                      <a:pt x="1306529" y="508058"/>
                      <a:pt x="1301660" y="508736"/>
                      <a:pt x="1293400" y="507739"/>
                    </a:cubicBezTo>
                    <a:cubicBezTo>
                      <a:pt x="1272531" y="505305"/>
                      <a:pt x="1255651" y="494012"/>
                      <a:pt x="1237654" y="485113"/>
                    </a:cubicBezTo>
                    <a:cubicBezTo>
                      <a:pt x="1234143" y="483358"/>
                      <a:pt x="1232068" y="480245"/>
                      <a:pt x="1230392" y="477013"/>
                    </a:cubicBezTo>
                    <a:cubicBezTo>
                      <a:pt x="1197152" y="413686"/>
                      <a:pt x="1184463" y="418155"/>
                      <a:pt x="1131670" y="389864"/>
                    </a:cubicBezTo>
                    <a:cubicBezTo>
                      <a:pt x="1118063" y="382561"/>
                      <a:pt x="1104017" y="376136"/>
                      <a:pt x="1090410" y="368874"/>
                    </a:cubicBezTo>
                    <a:cubicBezTo>
                      <a:pt x="1078757" y="362649"/>
                      <a:pt x="1075207" y="349281"/>
                      <a:pt x="1066547" y="340462"/>
                    </a:cubicBezTo>
                    <a:cubicBezTo>
                      <a:pt x="1058048" y="331843"/>
                      <a:pt x="1061440" y="328252"/>
                      <a:pt x="1070019" y="322147"/>
                    </a:cubicBezTo>
                    <a:cubicBezTo>
                      <a:pt x="1089173" y="308460"/>
                      <a:pt x="1111878" y="309537"/>
                      <a:pt x="1132907" y="303911"/>
                    </a:cubicBezTo>
                    <a:cubicBezTo>
                      <a:pt x="1138015" y="302554"/>
                      <a:pt x="1146914" y="306185"/>
                      <a:pt x="1147512" y="296528"/>
                    </a:cubicBezTo>
                    <a:cubicBezTo>
                      <a:pt x="1148190" y="285675"/>
                      <a:pt x="1140449" y="271589"/>
                      <a:pt x="1133506" y="269394"/>
                    </a:cubicBezTo>
                    <a:cubicBezTo>
                      <a:pt x="1129316" y="268037"/>
                      <a:pt x="1125046" y="266880"/>
                      <a:pt x="1120936" y="265284"/>
                    </a:cubicBezTo>
                    <a:cubicBezTo>
                      <a:pt x="1116307" y="263528"/>
                      <a:pt x="1112556" y="264446"/>
                      <a:pt x="1111160" y="269155"/>
                    </a:cubicBezTo>
                    <a:cubicBezTo>
                      <a:pt x="1108765" y="277295"/>
                      <a:pt x="1103019" y="278612"/>
                      <a:pt x="1095837" y="277973"/>
                    </a:cubicBezTo>
                    <a:cubicBezTo>
                      <a:pt x="1094759" y="277893"/>
                      <a:pt x="1093642" y="278013"/>
                      <a:pt x="1092525" y="278013"/>
                    </a:cubicBezTo>
                    <a:cubicBezTo>
                      <a:pt x="1086300" y="277973"/>
                      <a:pt x="1078039" y="280367"/>
                      <a:pt x="1074368" y="277295"/>
                    </a:cubicBezTo>
                    <a:cubicBezTo>
                      <a:pt x="1069500" y="273225"/>
                      <a:pt x="1075645" y="266122"/>
                      <a:pt x="1076883" y="260296"/>
                    </a:cubicBezTo>
                    <a:cubicBezTo>
                      <a:pt x="1077880" y="255388"/>
                      <a:pt x="1076324" y="252355"/>
                      <a:pt x="1071615" y="251118"/>
                    </a:cubicBezTo>
                    <a:cubicBezTo>
                      <a:pt x="1056132" y="247088"/>
                      <a:pt x="1045358" y="237431"/>
                      <a:pt x="1037657" y="223664"/>
                    </a:cubicBezTo>
                    <a:cubicBezTo>
                      <a:pt x="1033866" y="216881"/>
                      <a:pt x="1026564" y="214087"/>
                      <a:pt x="1020418" y="210257"/>
                    </a:cubicBezTo>
                    <a:cubicBezTo>
                      <a:pt x="988456" y="190544"/>
                      <a:pt x="957650" y="169156"/>
                      <a:pt x="926685" y="147967"/>
                    </a:cubicBezTo>
                    <a:cubicBezTo>
                      <a:pt x="913596" y="138988"/>
                      <a:pt x="905935" y="140146"/>
                      <a:pt x="895280" y="152596"/>
                    </a:cubicBezTo>
                    <a:cubicBezTo>
                      <a:pt x="890372" y="158342"/>
                      <a:pt x="886382" y="164287"/>
                      <a:pt x="878202" y="167280"/>
                    </a:cubicBezTo>
                    <a:cubicBezTo>
                      <a:pt x="864914" y="172188"/>
                      <a:pt x="853820" y="172947"/>
                      <a:pt x="839734" y="167121"/>
                    </a:cubicBezTo>
                    <a:cubicBezTo>
                      <a:pt x="824970" y="161055"/>
                      <a:pt x="808091" y="157663"/>
                      <a:pt x="791251" y="159419"/>
                    </a:cubicBezTo>
                    <a:cubicBezTo>
                      <a:pt x="782472" y="160337"/>
                      <a:pt x="773654" y="161095"/>
                      <a:pt x="764835" y="161454"/>
                    </a:cubicBezTo>
                    <a:cubicBezTo>
                      <a:pt x="758370" y="161734"/>
                      <a:pt x="752505" y="163130"/>
                      <a:pt x="747237" y="166921"/>
                    </a:cubicBezTo>
                    <a:cubicBezTo>
                      <a:pt x="727046" y="181486"/>
                      <a:pt x="703263" y="183082"/>
                      <a:pt x="679960" y="183242"/>
                    </a:cubicBezTo>
                    <a:cubicBezTo>
                      <a:pt x="660646" y="183361"/>
                      <a:pt x="641452" y="179092"/>
                      <a:pt x="622817" y="172508"/>
                    </a:cubicBezTo>
                    <a:cubicBezTo>
                      <a:pt x="613200" y="169116"/>
                      <a:pt x="607414" y="164567"/>
                      <a:pt x="607295" y="154630"/>
                    </a:cubicBezTo>
                    <a:cubicBezTo>
                      <a:pt x="607175" y="145094"/>
                      <a:pt x="601987" y="142979"/>
                      <a:pt x="593807" y="143218"/>
                    </a:cubicBezTo>
                    <a:cubicBezTo>
                      <a:pt x="588300" y="143378"/>
                      <a:pt x="582754" y="142939"/>
                      <a:pt x="577287" y="142181"/>
                    </a:cubicBezTo>
                    <a:cubicBezTo>
                      <a:pt x="563001" y="140146"/>
                      <a:pt x="550312" y="142181"/>
                      <a:pt x="541174" y="154750"/>
                    </a:cubicBezTo>
                    <a:cubicBezTo>
                      <a:pt x="538540" y="158382"/>
                      <a:pt x="534670" y="158821"/>
                      <a:pt x="530440" y="159140"/>
                    </a:cubicBezTo>
                    <a:cubicBezTo>
                      <a:pt x="503665" y="161015"/>
                      <a:pt x="476929" y="163170"/>
                      <a:pt x="450912" y="170512"/>
                    </a:cubicBezTo>
                    <a:cubicBezTo>
                      <a:pt x="444367" y="172348"/>
                      <a:pt x="441015" y="174184"/>
                      <a:pt x="441175" y="181925"/>
                    </a:cubicBezTo>
                    <a:cubicBezTo>
                      <a:pt x="441574" y="201318"/>
                      <a:pt x="432596" y="210775"/>
                      <a:pt x="412524" y="213409"/>
                    </a:cubicBezTo>
                    <a:cubicBezTo>
                      <a:pt x="401232" y="214885"/>
                      <a:pt x="389899" y="216122"/>
                      <a:pt x="378527" y="217240"/>
                    </a:cubicBezTo>
                    <a:cubicBezTo>
                      <a:pt x="374017" y="217679"/>
                      <a:pt x="370027" y="219035"/>
                      <a:pt x="366316" y="221709"/>
                    </a:cubicBezTo>
                    <a:cubicBezTo>
                      <a:pt x="350993" y="232643"/>
                      <a:pt x="350634" y="232682"/>
                      <a:pt x="355422" y="250719"/>
                    </a:cubicBezTo>
                    <a:cubicBezTo>
                      <a:pt x="356859" y="256066"/>
                      <a:pt x="355502" y="258181"/>
                      <a:pt x="351432" y="261293"/>
                    </a:cubicBezTo>
                    <a:cubicBezTo>
                      <a:pt x="340778" y="269354"/>
                      <a:pt x="328287" y="269873"/>
                      <a:pt x="315997" y="271509"/>
                    </a:cubicBezTo>
                    <a:cubicBezTo>
                      <a:pt x="310531" y="272227"/>
                      <a:pt x="305063" y="272866"/>
                      <a:pt x="299637" y="273743"/>
                    </a:cubicBezTo>
                    <a:cubicBezTo>
                      <a:pt x="276772" y="277454"/>
                      <a:pt x="275654" y="277415"/>
                      <a:pt x="274378" y="300678"/>
                    </a:cubicBezTo>
                    <a:cubicBezTo>
                      <a:pt x="273500" y="316760"/>
                      <a:pt x="269190" y="327613"/>
                      <a:pt x="254705" y="337270"/>
                    </a:cubicBezTo>
                    <a:cubicBezTo>
                      <a:pt x="240020" y="347047"/>
                      <a:pt x="228927" y="362290"/>
                      <a:pt x="216517" y="375338"/>
                    </a:cubicBezTo>
                    <a:cubicBezTo>
                      <a:pt x="207379" y="384955"/>
                      <a:pt x="197364" y="393574"/>
                      <a:pt x="187786" y="402752"/>
                    </a:cubicBezTo>
                    <a:cubicBezTo>
                      <a:pt x="174578" y="415402"/>
                      <a:pt x="159335" y="421467"/>
                      <a:pt x="140101" y="421667"/>
                    </a:cubicBezTo>
                    <a:cubicBezTo>
                      <a:pt x="146725" y="411331"/>
                      <a:pt x="152551" y="401236"/>
                      <a:pt x="159375" y="391898"/>
                    </a:cubicBezTo>
                    <a:cubicBezTo>
                      <a:pt x="165360" y="383678"/>
                      <a:pt x="161211" y="376376"/>
                      <a:pt x="158537" y="369073"/>
                    </a:cubicBezTo>
                    <a:cubicBezTo>
                      <a:pt x="156063" y="362290"/>
                      <a:pt x="149439" y="364844"/>
                      <a:pt x="145010" y="365522"/>
                    </a:cubicBezTo>
                    <a:cubicBezTo>
                      <a:pt x="131283" y="367677"/>
                      <a:pt x="121426" y="363607"/>
                      <a:pt x="115880" y="350518"/>
                    </a:cubicBezTo>
                    <a:cubicBezTo>
                      <a:pt x="115601" y="349840"/>
                      <a:pt x="115042" y="349321"/>
                      <a:pt x="114643" y="348683"/>
                    </a:cubicBezTo>
                    <a:cubicBezTo>
                      <a:pt x="95728" y="321428"/>
                      <a:pt x="95409" y="321109"/>
                      <a:pt x="119232" y="298125"/>
                    </a:cubicBezTo>
                    <a:cubicBezTo>
                      <a:pt x="130963" y="286832"/>
                      <a:pt x="142615" y="274342"/>
                      <a:pt x="161091" y="274462"/>
                    </a:cubicBezTo>
                    <a:cubicBezTo>
                      <a:pt x="162448" y="274462"/>
                      <a:pt x="164603" y="273903"/>
                      <a:pt x="165042" y="272986"/>
                    </a:cubicBezTo>
                    <a:cubicBezTo>
                      <a:pt x="172504" y="256864"/>
                      <a:pt x="188305" y="244135"/>
                      <a:pt x="183876" y="223185"/>
                    </a:cubicBezTo>
                    <a:cubicBezTo>
                      <a:pt x="178648" y="198605"/>
                      <a:pt x="179128" y="198645"/>
                      <a:pt x="201833" y="188190"/>
                    </a:cubicBezTo>
                    <a:cubicBezTo>
                      <a:pt x="214522" y="182364"/>
                      <a:pt x="226932" y="175939"/>
                      <a:pt x="239542" y="170034"/>
                    </a:cubicBezTo>
                    <a:cubicBezTo>
                      <a:pt x="245088" y="167440"/>
                      <a:pt x="248201" y="163888"/>
                      <a:pt x="247881" y="157304"/>
                    </a:cubicBezTo>
                    <a:cubicBezTo>
                      <a:pt x="247602" y="151798"/>
                      <a:pt x="248719" y="146251"/>
                      <a:pt x="248400" y="140784"/>
                    </a:cubicBezTo>
                    <a:cubicBezTo>
                      <a:pt x="247842" y="130808"/>
                      <a:pt x="253667" y="119515"/>
                      <a:pt x="241656" y="111734"/>
                    </a:cubicBezTo>
                    <a:cubicBezTo>
                      <a:pt x="232878" y="106108"/>
                      <a:pt x="227331" y="95613"/>
                      <a:pt x="215081" y="93379"/>
                    </a:cubicBezTo>
                    <a:cubicBezTo>
                      <a:pt x="227531" y="88869"/>
                      <a:pt x="240061" y="84480"/>
                      <a:pt x="252470" y="79771"/>
                    </a:cubicBezTo>
                    <a:cubicBezTo>
                      <a:pt x="305702" y="59460"/>
                      <a:pt x="360251" y="43379"/>
                      <a:pt x="415717" y="30450"/>
                    </a:cubicBezTo>
                    <a:cubicBezTo>
                      <a:pt x="464080" y="19158"/>
                      <a:pt x="513321" y="13212"/>
                      <a:pt x="562563" y="7226"/>
                    </a:cubicBezTo>
                    <a:cubicBezTo>
                      <a:pt x="605399" y="2019"/>
                      <a:pt x="648256" y="-266"/>
                      <a:pt x="691048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1F063C-105C-428C-B80F-8BEC05896D02}"/>
                </a:ext>
              </a:extLst>
            </p:cNvPr>
            <p:cNvSpPr/>
            <p:nvPr/>
          </p:nvSpPr>
          <p:spPr>
            <a:xfrm>
              <a:off x="2386715" y="1252482"/>
              <a:ext cx="1296206" cy="1954156"/>
            </a:xfrm>
            <a:custGeom>
              <a:avLst/>
              <a:gdLst>
                <a:gd name="connsiteX0" fmla="*/ 2545595 w 2646483"/>
                <a:gd name="connsiteY0" fmla="*/ 709670 h 3989829"/>
                <a:gd name="connsiteX1" fmla="*/ 2528410 w 2646483"/>
                <a:gd name="connsiteY1" fmla="*/ 658030 h 3989829"/>
                <a:gd name="connsiteX2" fmla="*/ 2514251 w 2646483"/>
                <a:gd name="connsiteY2" fmla="*/ 655330 h 3989829"/>
                <a:gd name="connsiteX3" fmla="*/ 2502222 w 2646483"/>
                <a:gd name="connsiteY3" fmla="*/ 692893 h 3989829"/>
                <a:gd name="connsiteX4" fmla="*/ 2440679 w 2646483"/>
                <a:gd name="connsiteY4" fmla="*/ 861806 h 3989829"/>
                <a:gd name="connsiteX5" fmla="*/ 2241487 w 2646483"/>
                <a:gd name="connsiteY5" fmla="*/ 1083832 h 3989829"/>
                <a:gd name="connsiteX6" fmla="*/ 1851775 w 2646483"/>
                <a:gd name="connsiteY6" fmla="*/ 1372555 h 3989829"/>
                <a:gd name="connsiteX7" fmla="*/ 1474749 w 2646483"/>
                <a:gd name="connsiteY7" fmla="*/ 1711773 h 3989829"/>
                <a:gd name="connsiteX8" fmla="*/ 1153209 w 2646483"/>
                <a:gd name="connsiteY8" fmla="*/ 2321545 h 3989829"/>
                <a:gd name="connsiteX9" fmla="*/ 1138560 w 2646483"/>
                <a:gd name="connsiteY9" fmla="*/ 2370894 h 3989829"/>
                <a:gd name="connsiteX10" fmla="*/ 1136186 w 2646483"/>
                <a:gd name="connsiteY10" fmla="*/ 2370157 h 3989829"/>
                <a:gd name="connsiteX11" fmla="*/ 1138805 w 2646483"/>
                <a:gd name="connsiteY11" fmla="*/ 2159098 h 3989829"/>
                <a:gd name="connsiteX12" fmla="*/ 1152963 w 2646483"/>
                <a:gd name="connsiteY12" fmla="*/ 1352178 h 3989829"/>
                <a:gd name="connsiteX13" fmla="*/ 1198956 w 2646483"/>
                <a:gd name="connsiteY13" fmla="*/ 1231631 h 3989829"/>
                <a:gd name="connsiteX14" fmla="*/ 1227026 w 2646483"/>
                <a:gd name="connsiteY14" fmla="*/ 1203315 h 3989829"/>
                <a:gd name="connsiteX15" fmla="*/ 1358867 w 2646483"/>
                <a:gd name="connsiteY15" fmla="*/ 1127942 h 3989829"/>
                <a:gd name="connsiteX16" fmla="*/ 1617965 w 2646483"/>
                <a:gd name="connsiteY16" fmla="*/ 1030801 h 3989829"/>
                <a:gd name="connsiteX17" fmla="*/ 1989836 w 2646483"/>
                <a:gd name="connsiteY17" fmla="*/ 458674 h 3989829"/>
                <a:gd name="connsiteX18" fmla="*/ 1949326 w 2646483"/>
                <a:gd name="connsiteY18" fmla="*/ 100634 h 3989829"/>
                <a:gd name="connsiteX19" fmla="*/ 1926248 w 2646483"/>
                <a:gd name="connsiteY19" fmla="*/ 9221 h 3989829"/>
                <a:gd name="connsiteX20" fmla="*/ 1917573 w 2646483"/>
                <a:gd name="connsiteY20" fmla="*/ 301 h 3989829"/>
                <a:gd name="connsiteX21" fmla="*/ 1914136 w 2646483"/>
                <a:gd name="connsiteY21" fmla="*/ 9303 h 3989829"/>
                <a:gd name="connsiteX22" fmla="*/ 1911353 w 2646483"/>
                <a:gd name="connsiteY22" fmla="*/ 14949 h 3989829"/>
                <a:gd name="connsiteX23" fmla="*/ 1757007 w 2646483"/>
                <a:gd name="connsiteY23" fmla="*/ 247041 h 3989829"/>
                <a:gd name="connsiteX24" fmla="*/ 1496027 w 2646483"/>
                <a:gd name="connsiteY24" fmla="*/ 441651 h 3989829"/>
                <a:gd name="connsiteX25" fmla="*/ 1200511 w 2646483"/>
                <a:gd name="connsiteY25" fmla="*/ 806484 h 3989829"/>
                <a:gd name="connsiteX26" fmla="*/ 1098623 w 2646483"/>
                <a:gd name="connsiteY26" fmla="*/ 1332455 h 3989829"/>
                <a:gd name="connsiteX27" fmla="*/ 1095595 w 2646483"/>
                <a:gd name="connsiteY27" fmla="*/ 1872256 h 3989829"/>
                <a:gd name="connsiteX28" fmla="*/ 1089784 w 2646483"/>
                <a:gd name="connsiteY28" fmla="*/ 1866691 h 3989829"/>
                <a:gd name="connsiteX29" fmla="*/ 926682 w 2646483"/>
                <a:gd name="connsiteY29" fmla="*/ 1480827 h 3989829"/>
                <a:gd name="connsiteX30" fmla="*/ 655308 w 2646483"/>
                <a:gd name="connsiteY30" fmla="*/ 1216818 h 3989829"/>
                <a:gd name="connsiteX31" fmla="*/ 393591 w 2646483"/>
                <a:gd name="connsiteY31" fmla="*/ 1019835 h 3989829"/>
                <a:gd name="connsiteX32" fmla="*/ 280000 w 2646483"/>
                <a:gd name="connsiteY32" fmla="*/ 854032 h 3989829"/>
                <a:gd name="connsiteX33" fmla="*/ 261996 w 2646483"/>
                <a:gd name="connsiteY33" fmla="*/ 794126 h 3989829"/>
                <a:gd name="connsiteX34" fmla="*/ 254958 w 2646483"/>
                <a:gd name="connsiteY34" fmla="*/ 790935 h 3989829"/>
                <a:gd name="connsiteX35" fmla="*/ 245219 w 2646483"/>
                <a:gd name="connsiteY35" fmla="*/ 816223 h 3989829"/>
                <a:gd name="connsiteX36" fmla="*/ 185478 w 2646483"/>
                <a:gd name="connsiteY36" fmla="*/ 1312568 h 3989829"/>
                <a:gd name="connsiteX37" fmla="*/ 508327 w 2646483"/>
                <a:gd name="connsiteY37" fmla="*/ 1842549 h 3989829"/>
                <a:gd name="connsiteX38" fmla="*/ 785512 w 2646483"/>
                <a:gd name="connsiteY38" fmla="*/ 1956140 h 3989829"/>
                <a:gd name="connsiteX39" fmla="*/ 979467 w 2646483"/>
                <a:gd name="connsiteY39" fmla="*/ 2053363 h 3989829"/>
                <a:gd name="connsiteX40" fmla="*/ 1058850 w 2646483"/>
                <a:gd name="connsiteY40" fmla="*/ 2169982 h 3989829"/>
                <a:gd name="connsiteX41" fmla="*/ 1076118 w 2646483"/>
                <a:gd name="connsiteY41" fmla="*/ 2704710 h 3989829"/>
                <a:gd name="connsiteX42" fmla="*/ 1067443 w 2646483"/>
                <a:gd name="connsiteY42" fmla="*/ 2799641 h 3989829"/>
                <a:gd name="connsiteX43" fmla="*/ 1056722 w 2646483"/>
                <a:gd name="connsiteY43" fmla="*/ 2891791 h 3989829"/>
                <a:gd name="connsiteX44" fmla="*/ 1051894 w 2646483"/>
                <a:gd name="connsiteY44" fmla="*/ 2869776 h 3989829"/>
                <a:gd name="connsiteX45" fmla="*/ 850982 w 2646483"/>
                <a:gd name="connsiteY45" fmla="*/ 2450767 h 3989829"/>
                <a:gd name="connsiteX46" fmla="*/ 556448 w 2646483"/>
                <a:gd name="connsiteY46" fmla="*/ 2174319 h 3989829"/>
                <a:gd name="connsiteX47" fmla="*/ 262160 w 2646483"/>
                <a:gd name="connsiteY47" fmla="*/ 1954503 h 3989829"/>
                <a:gd name="connsiteX48" fmla="*/ 111824 w 2646483"/>
                <a:gd name="connsiteY48" fmla="*/ 1739434 h 3989829"/>
                <a:gd name="connsiteX49" fmla="*/ 93656 w 2646483"/>
                <a:gd name="connsiteY49" fmla="*/ 1677401 h 3989829"/>
                <a:gd name="connsiteX50" fmla="*/ 84163 w 2646483"/>
                <a:gd name="connsiteY50" fmla="*/ 1672736 h 3989829"/>
                <a:gd name="connsiteX51" fmla="*/ 76715 w 2646483"/>
                <a:gd name="connsiteY51" fmla="*/ 1689840 h 3989829"/>
                <a:gd name="connsiteX52" fmla="*/ 44880 w 2646483"/>
                <a:gd name="connsiteY52" fmla="*/ 1824545 h 3989829"/>
                <a:gd name="connsiteX53" fmla="*/ 4698 w 2646483"/>
                <a:gd name="connsiteY53" fmla="*/ 2320973 h 3989829"/>
                <a:gd name="connsiteX54" fmla="*/ 391136 w 2646483"/>
                <a:gd name="connsiteY54" fmla="*/ 2916997 h 3989829"/>
                <a:gd name="connsiteX55" fmla="*/ 703510 w 2646483"/>
                <a:gd name="connsiteY55" fmla="*/ 3044336 h 3989829"/>
                <a:gd name="connsiteX56" fmla="*/ 903685 w 2646483"/>
                <a:gd name="connsiteY56" fmla="*/ 3134685 h 3989829"/>
                <a:gd name="connsiteX57" fmla="*/ 1020877 w 2646483"/>
                <a:gd name="connsiteY57" fmla="*/ 3261124 h 3989829"/>
                <a:gd name="connsiteX58" fmla="*/ 1044692 w 2646483"/>
                <a:gd name="connsiteY58" fmla="*/ 3389773 h 3989829"/>
                <a:gd name="connsiteX59" fmla="*/ 1052221 w 2646483"/>
                <a:gd name="connsiteY59" fmla="*/ 3988661 h 3989829"/>
                <a:gd name="connsiteX60" fmla="*/ 1129394 w 2646483"/>
                <a:gd name="connsiteY60" fmla="*/ 3988661 h 3989829"/>
                <a:gd name="connsiteX61" fmla="*/ 1139705 w 2646483"/>
                <a:gd name="connsiteY61" fmla="*/ 3495753 h 3989829"/>
                <a:gd name="connsiteX62" fmla="*/ 1157219 w 2646483"/>
                <a:gd name="connsiteY62" fmla="*/ 3037216 h 3989829"/>
                <a:gd name="connsiteX63" fmla="*/ 1218270 w 2646483"/>
                <a:gd name="connsiteY63" fmla="*/ 2873623 h 3989829"/>
                <a:gd name="connsiteX64" fmla="*/ 1343563 w 2646483"/>
                <a:gd name="connsiteY64" fmla="*/ 2756267 h 3989829"/>
                <a:gd name="connsiteX65" fmla="*/ 1628276 w 2646483"/>
                <a:gd name="connsiteY65" fmla="*/ 2624672 h 3989829"/>
                <a:gd name="connsiteX66" fmla="*/ 2045649 w 2646483"/>
                <a:gd name="connsiteY66" fmla="*/ 2460015 h 3989829"/>
                <a:gd name="connsiteX67" fmla="*/ 2418420 w 2646483"/>
                <a:gd name="connsiteY67" fmla="*/ 2168591 h 3989829"/>
                <a:gd name="connsiteX68" fmla="*/ 2644292 w 2646483"/>
                <a:gd name="connsiteY68" fmla="*/ 1530257 h 3989829"/>
                <a:gd name="connsiteX69" fmla="*/ 2545595 w 2646483"/>
                <a:gd name="connsiteY69" fmla="*/ 709670 h 398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646483" h="3989829">
                  <a:moveTo>
                    <a:pt x="2545595" y="709670"/>
                  </a:moveTo>
                  <a:cubicBezTo>
                    <a:pt x="2541258" y="691993"/>
                    <a:pt x="2536839" y="674316"/>
                    <a:pt x="2528410" y="658030"/>
                  </a:cubicBezTo>
                  <a:cubicBezTo>
                    <a:pt x="2525545" y="652465"/>
                    <a:pt x="2521944" y="639944"/>
                    <a:pt x="2514251" y="655330"/>
                  </a:cubicBezTo>
                  <a:cubicBezTo>
                    <a:pt x="2507132" y="666869"/>
                    <a:pt x="2505331" y="680126"/>
                    <a:pt x="2502222" y="692893"/>
                  </a:cubicBezTo>
                  <a:cubicBezTo>
                    <a:pt x="2487900" y="751489"/>
                    <a:pt x="2469486" y="808366"/>
                    <a:pt x="2440679" y="861806"/>
                  </a:cubicBezTo>
                  <a:cubicBezTo>
                    <a:pt x="2392150" y="951991"/>
                    <a:pt x="2319560" y="1020326"/>
                    <a:pt x="2241487" y="1083832"/>
                  </a:cubicBezTo>
                  <a:cubicBezTo>
                    <a:pt x="2115947" y="1185883"/>
                    <a:pt x="1981324" y="1275823"/>
                    <a:pt x="1851775" y="1372555"/>
                  </a:cubicBezTo>
                  <a:cubicBezTo>
                    <a:pt x="1715679" y="1474116"/>
                    <a:pt x="1585475" y="1582142"/>
                    <a:pt x="1474749" y="1711773"/>
                  </a:cubicBezTo>
                  <a:cubicBezTo>
                    <a:pt x="1321713" y="1890833"/>
                    <a:pt x="1220725" y="2097392"/>
                    <a:pt x="1153209" y="2321545"/>
                  </a:cubicBezTo>
                  <a:cubicBezTo>
                    <a:pt x="1148298" y="2337995"/>
                    <a:pt x="1143470" y="2354444"/>
                    <a:pt x="1138560" y="2370894"/>
                  </a:cubicBezTo>
                  <a:cubicBezTo>
                    <a:pt x="1137741" y="2370648"/>
                    <a:pt x="1137005" y="2370403"/>
                    <a:pt x="1136186" y="2370157"/>
                  </a:cubicBezTo>
                  <a:cubicBezTo>
                    <a:pt x="1128985" y="2368357"/>
                    <a:pt x="1138560" y="2176775"/>
                    <a:pt x="1138805" y="2159098"/>
                  </a:cubicBezTo>
                  <a:cubicBezTo>
                    <a:pt x="1139624" y="2082497"/>
                    <a:pt x="1141833" y="1444491"/>
                    <a:pt x="1152963" y="1352178"/>
                  </a:cubicBezTo>
                  <a:cubicBezTo>
                    <a:pt x="1158364" y="1307576"/>
                    <a:pt x="1167121" y="1265593"/>
                    <a:pt x="1198956" y="1231631"/>
                  </a:cubicBezTo>
                  <a:cubicBezTo>
                    <a:pt x="1209677" y="1223529"/>
                    <a:pt x="1218924" y="1214036"/>
                    <a:pt x="1227026" y="1203315"/>
                  </a:cubicBezTo>
                  <a:cubicBezTo>
                    <a:pt x="1266963" y="1171153"/>
                    <a:pt x="1311074" y="1146356"/>
                    <a:pt x="1358867" y="1127942"/>
                  </a:cubicBezTo>
                  <a:cubicBezTo>
                    <a:pt x="1444960" y="1094798"/>
                    <a:pt x="1533591" y="1068692"/>
                    <a:pt x="1617965" y="1030801"/>
                  </a:cubicBezTo>
                  <a:cubicBezTo>
                    <a:pt x="1865033" y="919829"/>
                    <a:pt x="1985825" y="727265"/>
                    <a:pt x="1989836" y="458674"/>
                  </a:cubicBezTo>
                  <a:cubicBezTo>
                    <a:pt x="1991636" y="337636"/>
                    <a:pt x="1973795" y="218725"/>
                    <a:pt x="1949326" y="100634"/>
                  </a:cubicBezTo>
                  <a:cubicBezTo>
                    <a:pt x="1942942" y="69863"/>
                    <a:pt x="1936559" y="39010"/>
                    <a:pt x="1926248" y="9221"/>
                  </a:cubicBezTo>
                  <a:cubicBezTo>
                    <a:pt x="1924857" y="5211"/>
                    <a:pt x="1924529" y="-1500"/>
                    <a:pt x="1917573" y="301"/>
                  </a:cubicBezTo>
                  <a:cubicBezTo>
                    <a:pt x="1913808" y="1283"/>
                    <a:pt x="1913890" y="5702"/>
                    <a:pt x="1914136" y="9303"/>
                  </a:cubicBezTo>
                  <a:cubicBezTo>
                    <a:pt x="1913153" y="11185"/>
                    <a:pt x="1911762" y="12985"/>
                    <a:pt x="1911353" y="14949"/>
                  </a:cubicBezTo>
                  <a:cubicBezTo>
                    <a:pt x="1892694" y="114137"/>
                    <a:pt x="1835899" y="187954"/>
                    <a:pt x="1757007" y="247041"/>
                  </a:cubicBezTo>
                  <a:cubicBezTo>
                    <a:pt x="1670096" y="312020"/>
                    <a:pt x="1582284" y="375854"/>
                    <a:pt x="1496027" y="441651"/>
                  </a:cubicBezTo>
                  <a:cubicBezTo>
                    <a:pt x="1368196" y="539202"/>
                    <a:pt x="1266145" y="657867"/>
                    <a:pt x="1200511" y="806484"/>
                  </a:cubicBezTo>
                  <a:cubicBezTo>
                    <a:pt x="1126366" y="974251"/>
                    <a:pt x="1101651" y="1151430"/>
                    <a:pt x="1098623" y="1332455"/>
                  </a:cubicBezTo>
                  <a:cubicBezTo>
                    <a:pt x="1096004" y="1490729"/>
                    <a:pt x="1095595" y="1861863"/>
                    <a:pt x="1095595" y="1872256"/>
                  </a:cubicBezTo>
                  <a:cubicBezTo>
                    <a:pt x="1090930" y="1870374"/>
                    <a:pt x="1090194" y="1868574"/>
                    <a:pt x="1089784" y="1866691"/>
                  </a:cubicBezTo>
                  <a:cubicBezTo>
                    <a:pt x="1059423" y="1727895"/>
                    <a:pt x="1008356" y="1597936"/>
                    <a:pt x="926682" y="1480827"/>
                  </a:cubicBezTo>
                  <a:cubicBezTo>
                    <a:pt x="853110" y="1375420"/>
                    <a:pt x="757196" y="1293091"/>
                    <a:pt x="655308" y="1216818"/>
                  </a:cubicBezTo>
                  <a:cubicBezTo>
                    <a:pt x="567905" y="1151348"/>
                    <a:pt x="476247" y="1091525"/>
                    <a:pt x="393591" y="1019835"/>
                  </a:cubicBezTo>
                  <a:cubicBezTo>
                    <a:pt x="341297" y="974415"/>
                    <a:pt x="300705" y="920975"/>
                    <a:pt x="280000" y="854032"/>
                  </a:cubicBezTo>
                  <a:cubicBezTo>
                    <a:pt x="273862" y="834145"/>
                    <a:pt x="267970" y="814095"/>
                    <a:pt x="261996" y="794126"/>
                  </a:cubicBezTo>
                  <a:cubicBezTo>
                    <a:pt x="261423" y="788971"/>
                    <a:pt x="258641" y="784879"/>
                    <a:pt x="254958" y="790935"/>
                  </a:cubicBezTo>
                  <a:cubicBezTo>
                    <a:pt x="250375" y="798627"/>
                    <a:pt x="247347" y="807466"/>
                    <a:pt x="245219" y="816223"/>
                  </a:cubicBezTo>
                  <a:cubicBezTo>
                    <a:pt x="205201" y="979243"/>
                    <a:pt x="176230" y="1143901"/>
                    <a:pt x="185478" y="1312568"/>
                  </a:cubicBezTo>
                  <a:cubicBezTo>
                    <a:pt x="198408" y="1546379"/>
                    <a:pt x="299969" y="1726994"/>
                    <a:pt x="508327" y="1842549"/>
                  </a:cubicBezTo>
                  <a:cubicBezTo>
                    <a:pt x="596385" y="1891324"/>
                    <a:pt x="690989" y="1923569"/>
                    <a:pt x="785512" y="1956140"/>
                  </a:cubicBezTo>
                  <a:cubicBezTo>
                    <a:pt x="854501" y="1979955"/>
                    <a:pt x="922835" y="2005243"/>
                    <a:pt x="979467" y="2053363"/>
                  </a:cubicBezTo>
                  <a:cubicBezTo>
                    <a:pt x="1016540" y="2084871"/>
                    <a:pt x="1049520" y="2119979"/>
                    <a:pt x="1058850" y="2169982"/>
                  </a:cubicBezTo>
                  <a:cubicBezTo>
                    <a:pt x="1081028" y="2288647"/>
                    <a:pt x="1079964" y="2646850"/>
                    <a:pt x="1076118" y="2704710"/>
                  </a:cubicBezTo>
                  <a:cubicBezTo>
                    <a:pt x="1073990" y="2736381"/>
                    <a:pt x="1070634" y="2768052"/>
                    <a:pt x="1067443" y="2799641"/>
                  </a:cubicBezTo>
                  <a:cubicBezTo>
                    <a:pt x="1065560" y="2818300"/>
                    <a:pt x="1060323" y="2852427"/>
                    <a:pt x="1056722" y="2891791"/>
                  </a:cubicBezTo>
                  <a:cubicBezTo>
                    <a:pt x="1053448" y="2879678"/>
                    <a:pt x="1053694" y="2876405"/>
                    <a:pt x="1051894" y="2869776"/>
                  </a:cubicBezTo>
                  <a:cubicBezTo>
                    <a:pt x="1010565" y="2717804"/>
                    <a:pt x="947305" y="2576306"/>
                    <a:pt x="850982" y="2450767"/>
                  </a:cubicBezTo>
                  <a:cubicBezTo>
                    <a:pt x="767999" y="2342496"/>
                    <a:pt x="664965" y="2255420"/>
                    <a:pt x="556448" y="2174319"/>
                  </a:cubicBezTo>
                  <a:cubicBezTo>
                    <a:pt x="458325" y="2101075"/>
                    <a:pt x="356273" y="2033231"/>
                    <a:pt x="262160" y="1954503"/>
                  </a:cubicBezTo>
                  <a:cubicBezTo>
                    <a:pt x="192598" y="1896317"/>
                    <a:pt x="137439" y="1828228"/>
                    <a:pt x="111824" y="1739434"/>
                  </a:cubicBezTo>
                  <a:cubicBezTo>
                    <a:pt x="105850" y="1718729"/>
                    <a:pt x="99712" y="1698024"/>
                    <a:pt x="93656" y="1677401"/>
                  </a:cubicBezTo>
                  <a:cubicBezTo>
                    <a:pt x="93165" y="1670281"/>
                    <a:pt x="90382" y="1665452"/>
                    <a:pt x="84163" y="1672736"/>
                  </a:cubicBezTo>
                  <a:cubicBezTo>
                    <a:pt x="80234" y="1677237"/>
                    <a:pt x="78434" y="1683866"/>
                    <a:pt x="76715" y="1689840"/>
                  </a:cubicBezTo>
                  <a:cubicBezTo>
                    <a:pt x="63458" y="1734114"/>
                    <a:pt x="53555" y="1779207"/>
                    <a:pt x="44880" y="1824545"/>
                  </a:cubicBezTo>
                  <a:cubicBezTo>
                    <a:pt x="13455" y="1988548"/>
                    <a:pt x="-10524" y="2153287"/>
                    <a:pt x="4698" y="2320973"/>
                  </a:cubicBezTo>
                  <a:cubicBezTo>
                    <a:pt x="28840" y="2587191"/>
                    <a:pt x="153888" y="2788429"/>
                    <a:pt x="391136" y="2916997"/>
                  </a:cubicBezTo>
                  <a:cubicBezTo>
                    <a:pt x="490650" y="2970928"/>
                    <a:pt x="597040" y="3007591"/>
                    <a:pt x="703510" y="3044336"/>
                  </a:cubicBezTo>
                  <a:cubicBezTo>
                    <a:pt x="772991" y="3068315"/>
                    <a:pt x="842389" y="3092538"/>
                    <a:pt x="903685" y="3134685"/>
                  </a:cubicBezTo>
                  <a:cubicBezTo>
                    <a:pt x="952133" y="3167993"/>
                    <a:pt x="995916" y="3206293"/>
                    <a:pt x="1020877" y="3261124"/>
                  </a:cubicBezTo>
                  <a:cubicBezTo>
                    <a:pt x="1039454" y="3301798"/>
                    <a:pt x="1041582" y="3347299"/>
                    <a:pt x="1044692" y="3389773"/>
                  </a:cubicBezTo>
                  <a:cubicBezTo>
                    <a:pt x="1045101" y="3421772"/>
                    <a:pt x="1052630" y="3985879"/>
                    <a:pt x="1052221" y="3988661"/>
                  </a:cubicBezTo>
                  <a:cubicBezTo>
                    <a:pt x="1095431" y="3991853"/>
                    <a:pt x="1119328" y="3987352"/>
                    <a:pt x="1129394" y="3988661"/>
                  </a:cubicBezTo>
                  <a:cubicBezTo>
                    <a:pt x="1135286" y="3891520"/>
                    <a:pt x="1139705" y="3576936"/>
                    <a:pt x="1139705" y="3495753"/>
                  </a:cubicBezTo>
                  <a:cubicBezTo>
                    <a:pt x="1142161" y="3343698"/>
                    <a:pt x="1135041" y="3187798"/>
                    <a:pt x="1157219" y="3037216"/>
                  </a:cubicBezTo>
                  <a:cubicBezTo>
                    <a:pt x="1165975" y="2977884"/>
                    <a:pt x="1179806" y="2921661"/>
                    <a:pt x="1218270" y="2873623"/>
                  </a:cubicBezTo>
                  <a:cubicBezTo>
                    <a:pt x="1254442" y="2828366"/>
                    <a:pt x="1296343" y="2789575"/>
                    <a:pt x="1343563" y="2756267"/>
                  </a:cubicBezTo>
                  <a:cubicBezTo>
                    <a:pt x="1430475" y="2694971"/>
                    <a:pt x="1529007" y="2658962"/>
                    <a:pt x="1628276" y="2624672"/>
                  </a:cubicBezTo>
                  <a:cubicBezTo>
                    <a:pt x="1769774" y="2575815"/>
                    <a:pt x="1911926" y="2528595"/>
                    <a:pt x="2045649" y="2460015"/>
                  </a:cubicBezTo>
                  <a:cubicBezTo>
                    <a:pt x="2188537" y="2386688"/>
                    <a:pt x="2317514" y="2295357"/>
                    <a:pt x="2418420" y="2168591"/>
                  </a:cubicBezTo>
                  <a:cubicBezTo>
                    <a:pt x="2567037" y="1981919"/>
                    <a:pt x="2633407" y="1764967"/>
                    <a:pt x="2644292" y="1530257"/>
                  </a:cubicBezTo>
                  <a:cubicBezTo>
                    <a:pt x="2657222" y="1251681"/>
                    <a:pt x="2611475" y="979243"/>
                    <a:pt x="2545595" y="709670"/>
                  </a:cubicBezTo>
                  <a:close/>
                </a:path>
              </a:pathLst>
            </a:custGeom>
            <a:solidFill>
              <a:srgbClr val="95C23E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070919-2469-4D9B-BD84-7122538F88F5}"/>
                </a:ext>
              </a:extLst>
            </p:cNvPr>
            <p:cNvSpPr/>
            <p:nvPr/>
          </p:nvSpPr>
          <p:spPr>
            <a:xfrm>
              <a:off x="2022347" y="3176737"/>
              <a:ext cx="1497782" cy="405310"/>
            </a:xfrm>
            <a:custGeom>
              <a:avLst/>
              <a:gdLst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222838 w 1497782"/>
                <a:gd name="connsiteY23" fmla="*/ 339088 h 405310"/>
                <a:gd name="connsiteX24" fmla="*/ 1169854 w 1497782"/>
                <a:gd name="connsiteY24" fmla="*/ 334052 h 405310"/>
                <a:gd name="connsiteX25" fmla="*/ 1174665 w 1497782"/>
                <a:gd name="connsiteY25" fmla="*/ 347341 h 405310"/>
                <a:gd name="connsiteX26" fmla="*/ 1160619 w 1497782"/>
                <a:gd name="connsiteY26" fmla="*/ 346066 h 405310"/>
                <a:gd name="connsiteX27" fmla="*/ 1128571 w 1497782"/>
                <a:gd name="connsiteY27" fmla="*/ 345153 h 405310"/>
                <a:gd name="connsiteX28" fmla="*/ 1003700 w 1497782"/>
                <a:gd name="connsiteY28" fmla="*/ 352509 h 405310"/>
                <a:gd name="connsiteX29" fmla="*/ 696198 w 1497782"/>
                <a:gd name="connsiteY29" fmla="*/ 377540 h 405310"/>
                <a:gd name="connsiteX30" fmla="*/ 482122 w 1497782"/>
                <a:gd name="connsiteY30" fmla="*/ 368993 h 405310"/>
                <a:gd name="connsiteX31" fmla="*/ 272411 w 1497782"/>
                <a:gd name="connsiteY31" fmla="*/ 334196 h 405310"/>
                <a:gd name="connsiteX32" fmla="*/ 96012 w 1497782"/>
                <a:gd name="connsiteY32" fmla="*/ 315693 h 405310"/>
                <a:gd name="connsiteX33" fmla="*/ 6295 w 1497782"/>
                <a:gd name="connsiteY33" fmla="*/ 328330 h 405310"/>
                <a:gd name="connsiteX34" fmla="*/ 204 w 1497782"/>
                <a:gd name="connsiteY34" fmla="*/ 316797 h 405310"/>
                <a:gd name="connsiteX35" fmla="*/ 27269 w 1497782"/>
                <a:gd name="connsiteY35" fmla="*/ 223270 h 405310"/>
                <a:gd name="connsiteX36" fmla="*/ 86795 w 1497782"/>
                <a:gd name="connsiteY36" fmla="*/ 170444 h 405310"/>
                <a:gd name="connsiteX37" fmla="*/ 132484 w 1497782"/>
                <a:gd name="connsiteY37" fmla="*/ 152702 h 405310"/>
                <a:gd name="connsiteX38" fmla="*/ 179877 w 1497782"/>
                <a:gd name="connsiteY38" fmla="*/ 144472 h 405310"/>
                <a:gd name="connsiteX39" fmla="*/ 192736 w 1497782"/>
                <a:gd name="connsiteY39" fmla="*/ 145082 h 405310"/>
                <a:gd name="connsiteX40" fmla="*/ 236654 w 1497782"/>
                <a:gd name="connsiteY40" fmla="*/ 148948 h 405310"/>
                <a:gd name="connsiteX41" fmla="*/ 250585 w 1497782"/>
                <a:gd name="connsiteY41" fmla="*/ 148110 h 405310"/>
                <a:gd name="connsiteX42" fmla="*/ 310313 w 1497782"/>
                <a:gd name="connsiteY42" fmla="*/ 141466 h 405310"/>
                <a:gd name="connsiteX43" fmla="*/ 323547 w 1497782"/>
                <a:gd name="connsiteY43" fmla="*/ 135395 h 405310"/>
                <a:gd name="connsiteX44" fmla="*/ 351089 w 1497782"/>
                <a:gd name="connsiteY44" fmla="*/ 108190 h 405310"/>
                <a:gd name="connsiteX45" fmla="*/ 350556 w 1497782"/>
                <a:gd name="connsiteY45" fmla="*/ 108091 h 405310"/>
                <a:gd name="connsiteX46" fmla="*/ 360416 w 1497782"/>
                <a:gd name="connsiteY46" fmla="*/ 94303 h 405310"/>
                <a:gd name="connsiteX47" fmla="*/ 454932 w 1497782"/>
                <a:gd name="connsiteY47" fmla="*/ 49651 h 405310"/>
                <a:gd name="connsiteX48" fmla="*/ 481426 w 1497782"/>
                <a:gd name="connsiteY48" fmla="*/ 42315 h 405310"/>
                <a:gd name="connsiteX49" fmla="*/ 547924 w 1497782"/>
                <a:gd name="connsiteY49" fmla="*/ 17143 h 405310"/>
                <a:gd name="connsiteX50" fmla="*/ 627072 w 1497782"/>
                <a:gd name="connsiteY50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222838 w 1497782"/>
                <a:gd name="connsiteY23" fmla="*/ 339088 h 405310"/>
                <a:gd name="connsiteX24" fmla="*/ 1169854 w 1497782"/>
                <a:gd name="connsiteY24" fmla="*/ 334052 h 405310"/>
                <a:gd name="connsiteX25" fmla="*/ 1160619 w 1497782"/>
                <a:gd name="connsiteY25" fmla="*/ 346066 h 405310"/>
                <a:gd name="connsiteX26" fmla="*/ 1128571 w 1497782"/>
                <a:gd name="connsiteY26" fmla="*/ 345153 h 405310"/>
                <a:gd name="connsiteX27" fmla="*/ 1003700 w 1497782"/>
                <a:gd name="connsiteY27" fmla="*/ 352509 h 405310"/>
                <a:gd name="connsiteX28" fmla="*/ 696198 w 1497782"/>
                <a:gd name="connsiteY28" fmla="*/ 377540 h 405310"/>
                <a:gd name="connsiteX29" fmla="*/ 482122 w 1497782"/>
                <a:gd name="connsiteY29" fmla="*/ 368993 h 405310"/>
                <a:gd name="connsiteX30" fmla="*/ 272411 w 1497782"/>
                <a:gd name="connsiteY30" fmla="*/ 334196 h 405310"/>
                <a:gd name="connsiteX31" fmla="*/ 96012 w 1497782"/>
                <a:gd name="connsiteY31" fmla="*/ 315693 h 405310"/>
                <a:gd name="connsiteX32" fmla="*/ 6295 w 1497782"/>
                <a:gd name="connsiteY32" fmla="*/ 328330 h 405310"/>
                <a:gd name="connsiteX33" fmla="*/ 204 w 1497782"/>
                <a:gd name="connsiteY33" fmla="*/ 316797 h 405310"/>
                <a:gd name="connsiteX34" fmla="*/ 27269 w 1497782"/>
                <a:gd name="connsiteY34" fmla="*/ 223270 h 405310"/>
                <a:gd name="connsiteX35" fmla="*/ 86795 w 1497782"/>
                <a:gd name="connsiteY35" fmla="*/ 170444 h 405310"/>
                <a:gd name="connsiteX36" fmla="*/ 132484 w 1497782"/>
                <a:gd name="connsiteY36" fmla="*/ 152702 h 405310"/>
                <a:gd name="connsiteX37" fmla="*/ 179877 w 1497782"/>
                <a:gd name="connsiteY37" fmla="*/ 144472 h 405310"/>
                <a:gd name="connsiteX38" fmla="*/ 192736 w 1497782"/>
                <a:gd name="connsiteY38" fmla="*/ 145082 h 405310"/>
                <a:gd name="connsiteX39" fmla="*/ 236654 w 1497782"/>
                <a:gd name="connsiteY39" fmla="*/ 148948 h 405310"/>
                <a:gd name="connsiteX40" fmla="*/ 250585 w 1497782"/>
                <a:gd name="connsiteY40" fmla="*/ 148110 h 405310"/>
                <a:gd name="connsiteX41" fmla="*/ 310313 w 1497782"/>
                <a:gd name="connsiteY41" fmla="*/ 141466 h 405310"/>
                <a:gd name="connsiteX42" fmla="*/ 323547 w 1497782"/>
                <a:gd name="connsiteY42" fmla="*/ 135395 h 405310"/>
                <a:gd name="connsiteX43" fmla="*/ 351089 w 1497782"/>
                <a:gd name="connsiteY43" fmla="*/ 108190 h 405310"/>
                <a:gd name="connsiteX44" fmla="*/ 350556 w 1497782"/>
                <a:gd name="connsiteY44" fmla="*/ 108091 h 405310"/>
                <a:gd name="connsiteX45" fmla="*/ 360416 w 1497782"/>
                <a:gd name="connsiteY45" fmla="*/ 94303 h 405310"/>
                <a:gd name="connsiteX46" fmla="*/ 454932 w 1497782"/>
                <a:gd name="connsiteY46" fmla="*/ 49651 h 405310"/>
                <a:gd name="connsiteX47" fmla="*/ 481426 w 1497782"/>
                <a:gd name="connsiteY47" fmla="*/ 42315 h 405310"/>
                <a:gd name="connsiteX48" fmla="*/ 547924 w 1497782"/>
                <a:gd name="connsiteY48" fmla="*/ 17143 h 405310"/>
                <a:gd name="connsiteX49" fmla="*/ 627072 w 1497782"/>
                <a:gd name="connsiteY49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222838 w 1497782"/>
                <a:gd name="connsiteY23" fmla="*/ 339088 h 405310"/>
                <a:gd name="connsiteX24" fmla="*/ 1169854 w 1497782"/>
                <a:gd name="connsiteY24" fmla="*/ 334052 h 405310"/>
                <a:gd name="connsiteX25" fmla="*/ 1128571 w 1497782"/>
                <a:gd name="connsiteY25" fmla="*/ 345153 h 405310"/>
                <a:gd name="connsiteX26" fmla="*/ 1003700 w 1497782"/>
                <a:gd name="connsiteY26" fmla="*/ 352509 h 405310"/>
                <a:gd name="connsiteX27" fmla="*/ 696198 w 1497782"/>
                <a:gd name="connsiteY27" fmla="*/ 377540 h 405310"/>
                <a:gd name="connsiteX28" fmla="*/ 482122 w 1497782"/>
                <a:gd name="connsiteY28" fmla="*/ 368993 h 405310"/>
                <a:gd name="connsiteX29" fmla="*/ 272411 w 1497782"/>
                <a:gd name="connsiteY29" fmla="*/ 334196 h 405310"/>
                <a:gd name="connsiteX30" fmla="*/ 96012 w 1497782"/>
                <a:gd name="connsiteY30" fmla="*/ 315693 h 405310"/>
                <a:gd name="connsiteX31" fmla="*/ 6295 w 1497782"/>
                <a:gd name="connsiteY31" fmla="*/ 328330 h 405310"/>
                <a:gd name="connsiteX32" fmla="*/ 204 w 1497782"/>
                <a:gd name="connsiteY32" fmla="*/ 316797 h 405310"/>
                <a:gd name="connsiteX33" fmla="*/ 27269 w 1497782"/>
                <a:gd name="connsiteY33" fmla="*/ 223270 h 405310"/>
                <a:gd name="connsiteX34" fmla="*/ 86795 w 1497782"/>
                <a:gd name="connsiteY34" fmla="*/ 170444 h 405310"/>
                <a:gd name="connsiteX35" fmla="*/ 132484 w 1497782"/>
                <a:gd name="connsiteY35" fmla="*/ 152702 h 405310"/>
                <a:gd name="connsiteX36" fmla="*/ 179877 w 1497782"/>
                <a:gd name="connsiteY36" fmla="*/ 144472 h 405310"/>
                <a:gd name="connsiteX37" fmla="*/ 192736 w 1497782"/>
                <a:gd name="connsiteY37" fmla="*/ 145082 h 405310"/>
                <a:gd name="connsiteX38" fmla="*/ 236654 w 1497782"/>
                <a:gd name="connsiteY38" fmla="*/ 148948 h 405310"/>
                <a:gd name="connsiteX39" fmla="*/ 250585 w 1497782"/>
                <a:gd name="connsiteY39" fmla="*/ 148110 h 405310"/>
                <a:gd name="connsiteX40" fmla="*/ 310313 w 1497782"/>
                <a:gd name="connsiteY40" fmla="*/ 141466 h 405310"/>
                <a:gd name="connsiteX41" fmla="*/ 323547 w 1497782"/>
                <a:gd name="connsiteY41" fmla="*/ 135395 h 405310"/>
                <a:gd name="connsiteX42" fmla="*/ 351089 w 1497782"/>
                <a:gd name="connsiteY42" fmla="*/ 108190 h 405310"/>
                <a:gd name="connsiteX43" fmla="*/ 350556 w 1497782"/>
                <a:gd name="connsiteY43" fmla="*/ 108091 h 405310"/>
                <a:gd name="connsiteX44" fmla="*/ 360416 w 1497782"/>
                <a:gd name="connsiteY44" fmla="*/ 94303 h 405310"/>
                <a:gd name="connsiteX45" fmla="*/ 454932 w 1497782"/>
                <a:gd name="connsiteY45" fmla="*/ 49651 h 405310"/>
                <a:gd name="connsiteX46" fmla="*/ 481426 w 1497782"/>
                <a:gd name="connsiteY46" fmla="*/ 42315 h 405310"/>
                <a:gd name="connsiteX47" fmla="*/ 547924 w 1497782"/>
                <a:gd name="connsiteY47" fmla="*/ 17143 h 405310"/>
                <a:gd name="connsiteX48" fmla="*/ 627072 w 1497782"/>
                <a:gd name="connsiteY48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222838 w 1497782"/>
                <a:gd name="connsiteY23" fmla="*/ 339088 h 405310"/>
                <a:gd name="connsiteX24" fmla="*/ 1169854 w 1497782"/>
                <a:gd name="connsiteY24" fmla="*/ 334052 h 405310"/>
                <a:gd name="connsiteX25" fmla="*/ 1003700 w 1497782"/>
                <a:gd name="connsiteY25" fmla="*/ 352509 h 405310"/>
                <a:gd name="connsiteX26" fmla="*/ 696198 w 1497782"/>
                <a:gd name="connsiteY26" fmla="*/ 377540 h 405310"/>
                <a:gd name="connsiteX27" fmla="*/ 482122 w 1497782"/>
                <a:gd name="connsiteY27" fmla="*/ 368993 h 405310"/>
                <a:gd name="connsiteX28" fmla="*/ 272411 w 1497782"/>
                <a:gd name="connsiteY28" fmla="*/ 334196 h 405310"/>
                <a:gd name="connsiteX29" fmla="*/ 96012 w 1497782"/>
                <a:gd name="connsiteY29" fmla="*/ 315693 h 405310"/>
                <a:gd name="connsiteX30" fmla="*/ 6295 w 1497782"/>
                <a:gd name="connsiteY30" fmla="*/ 328330 h 405310"/>
                <a:gd name="connsiteX31" fmla="*/ 204 w 1497782"/>
                <a:gd name="connsiteY31" fmla="*/ 316797 h 405310"/>
                <a:gd name="connsiteX32" fmla="*/ 27269 w 1497782"/>
                <a:gd name="connsiteY32" fmla="*/ 223270 h 405310"/>
                <a:gd name="connsiteX33" fmla="*/ 86795 w 1497782"/>
                <a:gd name="connsiteY33" fmla="*/ 170444 h 405310"/>
                <a:gd name="connsiteX34" fmla="*/ 132484 w 1497782"/>
                <a:gd name="connsiteY34" fmla="*/ 152702 h 405310"/>
                <a:gd name="connsiteX35" fmla="*/ 179877 w 1497782"/>
                <a:gd name="connsiteY35" fmla="*/ 144472 h 405310"/>
                <a:gd name="connsiteX36" fmla="*/ 192736 w 1497782"/>
                <a:gd name="connsiteY36" fmla="*/ 145082 h 405310"/>
                <a:gd name="connsiteX37" fmla="*/ 236654 w 1497782"/>
                <a:gd name="connsiteY37" fmla="*/ 148948 h 405310"/>
                <a:gd name="connsiteX38" fmla="*/ 250585 w 1497782"/>
                <a:gd name="connsiteY38" fmla="*/ 148110 h 405310"/>
                <a:gd name="connsiteX39" fmla="*/ 310313 w 1497782"/>
                <a:gd name="connsiteY39" fmla="*/ 141466 h 405310"/>
                <a:gd name="connsiteX40" fmla="*/ 323547 w 1497782"/>
                <a:gd name="connsiteY40" fmla="*/ 135395 h 405310"/>
                <a:gd name="connsiteX41" fmla="*/ 351089 w 1497782"/>
                <a:gd name="connsiteY41" fmla="*/ 108190 h 405310"/>
                <a:gd name="connsiteX42" fmla="*/ 350556 w 1497782"/>
                <a:gd name="connsiteY42" fmla="*/ 108091 h 405310"/>
                <a:gd name="connsiteX43" fmla="*/ 360416 w 1497782"/>
                <a:gd name="connsiteY43" fmla="*/ 94303 h 405310"/>
                <a:gd name="connsiteX44" fmla="*/ 454932 w 1497782"/>
                <a:gd name="connsiteY44" fmla="*/ 49651 h 405310"/>
                <a:gd name="connsiteX45" fmla="*/ 481426 w 1497782"/>
                <a:gd name="connsiteY45" fmla="*/ 42315 h 405310"/>
                <a:gd name="connsiteX46" fmla="*/ 547924 w 1497782"/>
                <a:gd name="connsiteY46" fmla="*/ 17143 h 405310"/>
                <a:gd name="connsiteX47" fmla="*/ 627072 w 1497782"/>
                <a:gd name="connsiteY47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222838 w 1497782"/>
                <a:gd name="connsiteY23" fmla="*/ 339088 h 405310"/>
                <a:gd name="connsiteX24" fmla="*/ 1003700 w 1497782"/>
                <a:gd name="connsiteY24" fmla="*/ 352509 h 405310"/>
                <a:gd name="connsiteX25" fmla="*/ 696198 w 1497782"/>
                <a:gd name="connsiteY25" fmla="*/ 377540 h 405310"/>
                <a:gd name="connsiteX26" fmla="*/ 482122 w 1497782"/>
                <a:gd name="connsiteY26" fmla="*/ 368993 h 405310"/>
                <a:gd name="connsiteX27" fmla="*/ 272411 w 1497782"/>
                <a:gd name="connsiteY27" fmla="*/ 334196 h 405310"/>
                <a:gd name="connsiteX28" fmla="*/ 96012 w 1497782"/>
                <a:gd name="connsiteY28" fmla="*/ 315693 h 405310"/>
                <a:gd name="connsiteX29" fmla="*/ 6295 w 1497782"/>
                <a:gd name="connsiteY29" fmla="*/ 328330 h 405310"/>
                <a:gd name="connsiteX30" fmla="*/ 204 w 1497782"/>
                <a:gd name="connsiteY30" fmla="*/ 316797 h 405310"/>
                <a:gd name="connsiteX31" fmla="*/ 27269 w 1497782"/>
                <a:gd name="connsiteY31" fmla="*/ 223270 h 405310"/>
                <a:gd name="connsiteX32" fmla="*/ 86795 w 1497782"/>
                <a:gd name="connsiteY32" fmla="*/ 170444 h 405310"/>
                <a:gd name="connsiteX33" fmla="*/ 132484 w 1497782"/>
                <a:gd name="connsiteY33" fmla="*/ 152702 h 405310"/>
                <a:gd name="connsiteX34" fmla="*/ 179877 w 1497782"/>
                <a:gd name="connsiteY34" fmla="*/ 144472 h 405310"/>
                <a:gd name="connsiteX35" fmla="*/ 192736 w 1497782"/>
                <a:gd name="connsiteY35" fmla="*/ 145082 h 405310"/>
                <a:gd name="connsiteX36" fmla="*/ 236654 w 1497782"/>
                <a:gd name="connsiteY36" fmla="*/ 148948 h 405310"/>
                <a:gd name="connsiteX37" fmla="*/ 250585 w 1497782"/>
                <a:gd name="connsiteY37" fmla="*/ 148110 h 405310"/>
                <a:gd name="connsiteX38" fmla="*/ 310313 w 1497782"/>
                <a:gd name="connsiteY38" fmla="*/ 141466 h 405310"/>
                <a:gd name="connsiteX39" fmla="*/ 323547 w 1497782"/>
                <a:gd name="connsiteY39" fmla="*/ 135395 h 405310"/>
                <a:gd name="connsiteX40" fmla="*/ 351089 w 1497782"/>
                <a:gd name="connsiteY40" fmla="*/ 108190 h 405310"/>
                <a:gd name="connsiteX41" fmla="*/ 350556 w 1497782"/>
                <a:gd name="connsiteY41" fmla="*/ 108091 h 405310"/>
                <a:gd name="connsiteX42" fmla="*/ 360416 w 1497782"/>
                <a:gd name="connsiteY42" fmla="*/ 94303 h 405310"/>
                <a:gd name="connsiteX43" fmla="*/ 454932 w 1497782"/>
                <a:gd name="connsiteY43" fmla="*/ 49651 h 405310"/>
                <a:gd name="connsiteX44" fmla="*/ 481426 w 1497782"/>
                <a:gd name="connsiteY44" fmla="*/ 42315 h 405310"/>
                <a:gd name="connsiteX45" fmla="*/ 547924 w 1497782"/>
                <a:gd name="connsiteY45" fmla="*/ 17143 h 405310"/>
                <a:gd name="connsiteX46" fmla="*/ 627072 w 1497782"/>
                <a:gd name="connsiteY46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397680 w 1497782"/>
                <a:gd name="connsiteY22" fmla="*/ 368910 h 405310"/>
                <a:gd name="connsiteX23" fmla="*/ 1003700 w 1497782"/>
                <a:gd name="connsiteY23" fmla="*/ 352509 h 405310"/>
                <a:gd name="connsiteX24" fmla="*/ 696198 w 1497782"/>
                <a:gd name="connsiteY24" fmla="*/ 377540 h 405310"/>
                <a:gd name="connsiteX25" fmla="*/ 482122 w 1497782"/>
                <a:gd name="connsiteY25" fmla="*/ 368993 h 405310"/>
                <a:gd name="connsiteX26" fmla="*/ 272411 w 1497782"/>
                <a:gd name="connsiteY26" fmla="*/ 334196 h 405310"/>
                <a:gd name="connsiteX27" fmla="*/ 96012 w 1497782"/>
                <a:gd name="connsiteY27" fmla="*/ 315693 h 405310"/>
                <a:gd name="connsiteX28" fmla="*/ 6295 w 1497782"/>
                <a:gd name="connsiteY28" fmla="*/ 328330 h 405310"/>
                <a:gd name="connsiteX29" fmla="*/ 204 w 1497782"/>
                <a:gd name="connsiteY29" fmla="*/ 316797 h 405310"/>
                <a:gd name="connsiteX30" fmla="*/ 27269 w 1497782"/>
                <a:gd name="connsiteY30" fmla="*/ 223270 h 405310"/>
                <a:gd name="connsiteX31" fmla="*/ 86795 w 1497782"/>
                <a:gd name="connsiteY31" fmla="*/ 170444 h 405310"/>
                <a:gd name="connsiteX32" fmla="*/ 132484 w 1497782"/>
                <a:gd name="connsiteY32" fmla="*/ 152702 h 405310"/>
                <a:gd name="connsiteX33" fmla="*/ 179877 w 1497782"/>
                <a:gd name="connsiteY33" fmla="*/ 144472 h 405310"/>
                <a:gd name="connsiteX34" fmla="*/ 192736 w 1497782"/>
                <a:gd name="connsiteY34" fmla="*/ 145082 h 405310"/>
                <a:gd name="connsiteX35" fmla="*/ 236654 w 1497782"/>
                <a:gd name="connsiteY35" fmla="*/ 148948 h 405310"/>
                <a:gd name="connsiteX36" fmla="*/ 250585 w 1497782"/>
                <a:gd name="connsiteY36" fmla="*/ 148110 h 405310"/>
                <a:gd name="connsiteX37" fmla="*/ 310313 w 1497782"/>
                <a:gd name="connsiteY37" fmla="*/ 141466 h 405310"/>
                <a:gd name="connsiteX38" fmla="*/ 323547 w 1497782"/>
                <a:gd name="connsiteY38" fmla="*/ 135395 h 405310"/>
                <a:gd name="connsiteX39" fmla="*/ 351089 w 1497782"/>
                <a:gd name="connsiteY39" fmla="*/ 108190 h 405310"/>
                <a:gd name="connsiteX40" fmla="*/ 350556 w 1497782"/>
                <a:gd name="connsiteY40" fmla="*/ 108091 h 405310"/>
                <a:gd name="connsiteX41" fmla="*/ 360416 w 1497782"/>
                <a:gd name="connsiteY41" fmla="*/ 94303 h 405310"/>
                <a:gd name="connsiteX42" fmla="*/ 454932 w 1497782"/>
                <a:gd name="connsiteY42" fmla="*/ 49651 h 405310"/>
                <a:gd name="connsiteX43" fmla="*/ 481426 w 1497782"/>
                <a:gd name="connsiteY43" fmla="*/ 42315 h 405310"/>
                <a:gd name="connsiteX44" fmla="*/ 547924 w 1497782"/>
                <a:gd name="connsiteY44" fmla="*/ 17143 h 405310"/>
                <a:gd name="connsiteX45" fmla="*/ 627072 w 1497782"/>
                <a:gd name="connsiteY45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003700 w 1497782"/>
                <a:gd name="connsiteY22" fmla="*/ 352509 h 405310"/>
                <a:gd name="connsiteX23" fmla="*/ 696198 w 1497782"/>
                <a:gd name="connsiteY23" fmla="*/ 377540 h 405310"/>
                <a:gd name="connsiteX24" fmla="*/ 482122 w 1497782"/>
                <a:gd name="connsiteY24" fmla="*/ 368993 h 405310"/>
                <a:gd name="connsiteX25" fmla="*/ 272411 w 1497782"/>
                <a:gd name="connsiteY25" fmla="*/ 334196 h 405310"/>
                <a:gd name="connsiteX26" fmla="*/ 96012 w 1497782"/>
                <a:gd name="connsiteY26" fmla="*/ 315693 h 405310"/>
                <a:gd name="connsiteX27" fmla="*/ 6295 w 1497782"/>
                <a:gd name="connsiteY27" fmla="*/ 328330 h 405310"/>
                <a:gd name="connsiteX28" fmla="*/ 204 w 1497782"/>
                <a:gd name="connsiteY28" fmla="*/ 316797 h 405310"/>
                <a:gd name="connsiteX29" fmla="*/ 27269 w 1497782"/>
                <a:gd name="connsiteY29" fmla="*/ 223270 h 405310"/>
                <a:gd name="connsiteX30" fmla="*/ 86795 w 1497782"/>
                <a:gd name="connsiteY30" fmla="*/ 170444 h 405310"/>
                <a:gd name="connsiteX31" fmla="*/ 132484 w 1497782"/>
                <a:gd name="connsiteY31" fmla="*/ 152702 h 405310"/>
                <a:gd name="connsiteX32" fmla="*/ 179877 w 1497782"/>
                <a:gd name="connsiteY32" fmla="*/ 144472 h 405310"/>
                <a:gd name="connsiteX33" fmla="*/ 192736 w 1497782"/>
                <a:gd name="connsiteY33" fmla="*/ 145082 h 405310"/>
                <a:gd name="connsiteX34" fmla="*/ 236654 w 1497782"/>
                <a:gd name="connsiteY34" fmla="*/ 148948 h 405310"/>
                <a:gd name="connsiteX35" fmla="*/ 250585 w 1497782"/>
                <a:gd name="connsiteY35" fmla="*/ 148110 h 405310"/>
                <a:gd name="connsiteX36" fmla="*/ 310313 w 1497782"/>
                <a:gd name="connsiteY36" fmla="*/ 141466 h 405310"/>
                <a:gd name="connsiteX37" fmla="*/ 323547 w 1497782"/>
                <a:gd name="connsiteY37" fmla="*/ 135395 h 405310"/>
                <a:gd name="connsiteX38" fmla="*/ 351089 w 1497782"/>
                <a:gd name="connsiteY38" fmla="*/ 108190 h 405310"/>
                <a:gd name="connsiteX39" fmla="*/ 350556 w 1497782"/>
                <a:gd name="connsiteY39" fmla="*/ 108091 h 405310"/>
                <a:gd name="connsiteX40" fmla="*/ 360416 w 1497782"/>
                <a:gd name="connsiteY40" fmla="*/ 94303 h 405310"/>
                <a:gd name="connsiteX41" fmla="*/ 454932 w 1497782"/>
                <a:gd name="connsiteY41" fmla="*/ 49651 h 405310"/>
                <a:gd name="connsiteX42" fmla="*/ 481426 w 1497782"/>
                <a:gd name="connsiteY42" fmla="*/ 42315 h 405310"/>
                <a:gd name="connsiteX43" fmla="*/ 547924 w 1497782"/>
                <a:gd name="connsiteY43" fmla="*/ 17143 h 405310"/>
                <a:gd name="connsiteX44" fmla="*/ 627072 w 1497782"/>
                <a:gd name="connsiteY44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003700 w 1497782"/>
                <a:gd name="connsiteY22" fmla="*/ 321076 h 405310"/>
                <a:gd name="connsiteX23" fmla="*/ 696198 w 1497782"/>
                <a:gd name="connsiteY23" fmla="*/ 377540 h 405310"/>
                <a:gd name="connsiteX24" fmla="*/ 482122 w 1497782"/>
                <a:gd name="connsiteY24" fmla="*/ 368993 h 405310"/>
                <a:gd name="connsiteX25" fmla="*/ 272411 w 1497782"/>
                <a:gd name="connsiteY25" fmla="*/ 334196 h 405310"/>
                <a:gd name="connsiteX26" fmla="*/ 96012 w 1497782"/>
                <a:gd name="connsiteY26" fmla="*/ 315693 h 405310"/>
                <a:gd name="connsiteX27" fmla="*/ 6295 w 1497782"/>
                <a:gd name="connsiteY27" fmla="*/ 328330 h 405310"/>
                <a:gd name="connsiteX28" fmla="*/ 204 w 1497782"/>
                <a:gd name="connsiteY28" fmla="*/ 316797 h 405310"/>
                <a:gd name="connsiteX29" fmla="*/ 27269 w 1497782"/>
                <a:gd name="connsiteY29" fmla="*/ 223270 h 405310"/>
                <a:gd name="connsiteX30" fmla="*/ 86795 w 1497782"/>
                <a:gd name="connsiteY30" fmla="*/ 170444 h 405310"/>
                <a:gd name="connsiteX31" fmla="*/ 132484 w 1497782"/>
                <a:gd name="connsiteY31" fmla="*/ 152702 h 405310"/>
                <a:gd name="connsiteX32" fmla="*/ 179877 w 1497782"/>
                <a:gd name="connsiteY32" fmla="*/ 144472 h 405310"/>
                <a:gd name="connsiteX33" fmla="*/ 192736 w 1497782"/>
                <a:gd name="connsiteY33" fmla="*/ 145082 h 405310"/>
                <a:gd name="connsiteX34" fmla="*/ 236654 w 1497782"/>
                <a:gd name="connsiteY34" fmla="*/ 148948 h 405310"/>
                <a:gd name="connsiteX35" fmla="*/ 250585 w 1497782"/>
                <a:gd name="connsiteY35" fmla="*/ 148110 h 405310"/>
                <a:gd name="connsiteX36" fmla="*/ 310313 w 1497782"/>
                <a:gd name="connsiteY36" fmla="*/ 141466 h 405310"/>
                <a:gd name="connsiteX37" fmla="*/ 323547 w 1497782"/>
                <a:gd name="connsiteY37" fmla="*/ 135395 h 405310"/>
                <a:gd name="connsiteX38" fmla="*/ 351089 w 1497782"/>
                <a:gd name="connsiteY38" fmla="*/ 108190 h 405310"/>
                <a:gd name="connsiteX39" fmla="*/ 350556 w 1497782"/>
                <a:gd name="connsiteY39" fmla="*/ 108091 h 405310"/>
                <a:gd name="connsiteX40" fmla="*/ 360416 w 1497782"/>
                <a:gd name="connsiteY40" fmla="*/ 94303 h 405310"/>
                <a:gd name="connsiteX41" fmla="*/ 454932 w 1497782"/>
                <a:gd name="connsiteY41" fmla="*/ 49651 h 405310"/>
                <a:gd name="connsiteX42" fmla="*/ 481426 w 1497782"/>
                <a:gd name="connsiteY42" fmla="*/ 42315 h 405310"/>
                <a:gd name="connsiteX43" fmla="*/ 547924 w 1497782"/>
                <a:gd name="connsiteY43" fmla="*/ 17143 h 405310"/>
                <a:gd name="connsiteX44" fmla="*/ 627072 w 1497782"/>
                <a:gd name="connsiteY44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003700 w 1497782"/>
                <a:gd name="connsiteY22" fmla="*/ 321076 h 405310"/>
                <a:gd name="connsiteX23" fmla="*/ 673338 w 1497782"/>
                <a:gd name="connsiteY23" fmla="*/ 286100 h 405310"/>
                <a:gd name="connsiteX24" fmla="*/ 482122 w 1497782"/>
                <a:gd name="connsiteY24" fmla="*/ 368993 h 405310"/>
                <a:gd name="connsiteX25" fmla="*/ 272411 w 1497782"/>
                <a:gd name="connsiteY25" fmla="*/ 334196 h 405310"/>
                <a:gd name="connsiteX26" fmla="*/ 96012 w 1497782"/>
                <a:gd name="connsiteY26" fmla="*/ 315693 h 405310"/>
                <a:gd name="connsiteX27" fmla="*/ 6295 w 1497782"/>
                <a:gd name="connsiteY27" fmla="*/ 328330 h 405310"/>
                <a:gd name="connsiteX28" fmla="*/ 204 w 1497782"/>
                <a:gd name="connsiteY28" fmla="*/ 316797 h 405310"/>
                <a:gd name="connsiteX29" fmla="*/ 27269 w 1497782"/>
                <a:gd name="connsiteY29" fmla="*/ 223270 h 405310"/>
                <a:gd name="connsiteX30" fmla="*/ 86795 w 1497782"/>
                <a:gd name="connsiteY30" fmla="*/ 170444 h 405310"/>
                <a:gd name="connsiteX31" fmla="*/ 132484 w 1497782"/>
                <a:gd name="connsiteY31" fmla="*/ 152702 h 405310"/>
                <a:gd name="connsiteX32" fmla="*/ 179877 w 1497782"/>
                <a:gd name="connsiteY32" fmla="*/ 144472 h 405310"/>
                <a:gd name="connsiteX33" fmla="*/ 192736 w 1497782"/>
                <a:gd name="connsiteY33" fmla="*/ 145082 h 405310"/>
                <a:gd name="connsiteX34" fmla="*/ 236654 w 1497782"/>
                <a:gd name="connsiteY34" fmla="*/ 148948 h 405310"/>
                <a:gd name="connsiteX35" fmla="*/ 250585 w 1497782"/>
                <a:gd name="connsiteY35" fmla="*/ 148110 h 405310"/>
                <a:gd name="connsiteX36" fmla="*/ 310313 w 1497782"/>
                <a:gd name="connsiteY36" fmla="*/ 141466 h 405310"/>
                <a:gd name="connsiteX37" fmla="*/ 323547 w 1497782"/>
                <a:gd name="connsiteY37" fmla="*/ 135395 h 405310"/>
                <a:gd name="connsiteX38" fmla="*/ 351089 w 1497782"/>
                <a:gd name="connsiteY38" fmla="*/ 108190 h 405310"/>
                <a:gd name="connsiteX39" fmla="*/ 350556 w 1497782"/>
                <a:gd name="connsiteY39" fmla="*/ 108091 h 405310"/>
                <a:gd name="connsiteX40" fmla="*/ 360416 w 1497782"/>
                <a:gd name="connsiteY40" fmla="*/ 94303 h 405310"/>
                <a:gd name="connsiteX41" fmla="*/ 454932 w 1497782"/>
                <a:gd name="connsiteY41" fmla="*/ 49651 h 405310"/>
                <a:gd name="connsiteX42" fmla="*/ 481426 w 1497782"/>
                <a:gd name="connsiteY42" fmla="*/ 42315 h 405310"/>
                <a:gd name="connsiteX43" fmla="*/ 547924 w 1497782"/>
                <a:gd name="connsiteY43" fmla="*/ 17143 h 405310"/>
                <a:gd name="connsiteX44" fmla="*/ 627072 w 1497782"/>
                <a:gd name="connsiteY44" fmla="*/ 719 h 405310"/>
                <a:gd name="connsiteX0" fmla="*/ 627072 w 1497782"/>
                <a:gd name="connsiteY0" fmla="*/ 719 h 405310"/>
                <a:gd name="connsiteX1" fmla="*/ 701802 w 1497782"/>
                <a:gd name="connsiteY1" fmla="*/ 33056 h 405310"/>
                <a:gd name="connsiteX2" fmla="*/ 731423 w 1497782"/>
                <a:gd name="connsiteY2" fmla="*/ 38347 h 405310"/>
                <a:gd name="connsiteX3" fmla="*/ 811949 w 1497782"/>
                <a:gd name="connsiteY3" fmla="*/ 32214 h 405310"/>
                <a:gd name="connsiteX4" fmla="*/ 828744 w 1497782"/>
                <a:gd name="connsiteY4" fmla="*/ 31252 h 405310"/>
                <a:gd name="connsiteX5" fmla="*/ 876202 w 1497782"/>
                <a:gd name="connsiteY5" fmla="*/ 23677 h 405310"/>
                <a:gd name="connsiteX6" fmla="*/ 899851 w 1497782"/>
                <a:gd name="connsiteY6" fmla="*/ 25921 h 405310"/>
                <a:gd name="connsiteX7" fmla="*/ 917247 w 1497782"/>
                <a:gd name="connsiteY7" fmla="*/ 30250 h 405310"/>
                <a:gd name="connsiteX8" fmla="*/ 974205 w 1497782"/>
                <a:gd name="connsiteY8" fmla="*/ 65964 h 405310"/>
                <a:gd name="connsiteX9" fmla="*/ 983303 w 1497782"/>
                <a:gd name="connsiteY9" fmla="*/ 67207 h 405310"/>
                <a:gd name="connsiteX10" fmla="*/ 1036814 w 1497782"/>
                <a:gd name="connsiteY10" fmla="*/ 47326 h 405310"/>
                <a:gd name="connsiteX11" fmla="*/ 1227288 w 1497782"/>
                <a:gd name="connsiteY11" fmla="*/ 133864 h 405310"/>
                <a:gd name="connsiteX12" fmla="*/ 1238390 w 1497782"/>
                <a:gd name="connsiteY12" fmla="*/ 143284 h 405310"/>
                <a:gd name="connsiteX13" fmla="*/ 1294106 w 1497782"/>
                <a:gd name="connsiteY13" fmla="*/ 165810 h 405310"/>
                <a:gd name="connsiteX14" fmla="*/ 1307293 w 1497782"/>
                <a:gd name="connsiteY14" fmla="*/ 170380 h 405310"/>
                <a:gd name="connsiteX15" fmla="*/ 1350623 w 1497782"/>
                <a:gd name="connsiteY15" fmla="*/ 178517 h 405310"/>
                <a:gd name="connsiteX16" fmla="*/ 1363168 w 1497782"/>
                <a:gd name="connsiteY16" fmla="*/ 181402 h 405310"/>
                <a:gd name="connsiteX17" fmla="*/ 1406578 w 1497782"/>
                <a:gd name="connsiteY17" fmla="*/ 202125 h 405310"/>
                <a:gd name="connsiteX18" fmla="*/ 1445779 w 1497782"/>
                <a:gd name="connsiteY18" fmla="*/ 231546 h 405310"/>
                <a:gd name="connsiteX19" fmla="*/ 1488828 w 1497782"/>
                <a:gd name="connsiteY19" fmla="*/ 298484 h 405310"/>
                <a:gd name="connsiteX20" fmla="*/ 1489630 w 1497782"/>
                <a:gd name="connsiteY20" fmla="*/ 395846 h 405310"/>
                <a:gd name="connsiteX21" fmla="*/ 1480651 w 1497782"/>
                <a:gd name="connsiteY21" fmla="*/ 405305 h 405310"/>
                <a:gd name="connsiteX22" fmla="*/ 1003700 w 1497782"/>
                <a:gd name="connsiteY22" fmla="*/ 321076 h 405310"/>
                <a:gd name="connsiteX23" fmla="*/ 673338 w 1497782"/>
                <a:gd name="connsiteY23" fmla="*/ 286100 h 405310"/>
                <a:gd name="connsiteX24" fmla="*/ 467834 w 1497782"/>
                <a:gd name="connsiteY24" fmla="*/ 320416 h 405310"/>
                <a:gd name="connsiteX25" fmla="*/ 272411 w 1497782"/>
                <a:gd name="connsiteY25" fmla="*/ 334196 h 405310"/>
                <a:gd name="connsiteX26" fmla="*/ 96012 w 1497782"/>
                <a:gd name="connsiteY26" fmla="*/ 315693 h 405310"/>
                <a:gd name="connsiteX27" fmla="*/ 6295 w 1497782"/>
                <a:gd name="connsiteY27" fmla="*/ 328330 h 405310"/>
                <a:gd name="connsiteX28" fmla="*/ 204 w 1497782"/>
                <a:gd name="connsiteY28" fmla="*/ 316797 h 405310"/>
                <a:gd name="connsiteX29" fmla="*/ 27269 w 1497782"/>
                <a:gd name="connsiteY29" fmla="*/ 223270 h 405310"/>
                <a:gd name="connsiteX30" fmla="*/ 86795 w 1497782"/>
                <a:gd name="connsiteY30" fmla="*/ 170444 h 405310"/>
                <a:gd name="connsiteX31" fmla="*/ 132484 w 1497782"/>
                <a:gd name="connsiteY31" fmla="*/ 152702 h 405310"/>
                <a:gd name="connsiteX32" fmla="*/ 179877 w 1497782"/>
                <a:gd name="connsiteY32" fmla="*/ 144472 h 405310"/>
                <a:gd name="connsiteX33" fmla="*/ 192736 w 1497782"/>
                <a:gd name="connsiteY33" fmla="*/ 145082 h 405310"/>
                <a:gd name="connsiteX34" fmla="*/ 236654 w 1497782"/>
                <a:gd name="connsiteY34" fmla="*/ 148948 h 405310"/>
                <a:gd name="connsiteX35" fmla="*/ 250585 w 1497782"/>
                <a:gd name="connsiteY35" fmla="*/ 148110 h 405310"/>
                <a:gd name="connsiteX36" fmla="*/ 310313 w 1497782"/>
                <a:gd name="connsiteY36" fmla="*/ 141466 h 405310"/>
                <a:gd name="connsiteX37" fmla="*/ 323547 w 1497782"/>
                <a:gd name="connsiteY37" fmla="*/ 135395 h 405310"/>
                <a:gd name="connsiteX38" fmla="*/ 351089 w 1497782"/>
                <a:gd name="connsiteY38" fmla="*/ 108190 h 405310"/>
                <a:gd name="connsiteX39" fmla="*/ 350556 w 1497782"/>
                <a:gd name="connsiteY39" fmla="*/ 108091 h 405310"/>
                <a:gd name="connsiteX40" fmla="*/ 360416 w 1497782"/>
                <a:gd name="connsiteY40" fmla="*/ 94303 h 405310"/>
                <a:gd name="connsiteX41" fmla="*/ 454932 w 1497782"/>
                <a:gd name="connsiteY41" fmla="*/ 49651 h 405310"/>
                <a:gd name="connsiteX42" fmla="*/ 481426 w 1497782"/>
                <a:gd name="connsiteY42" fmla="*/ 42315 h 405310"/>
                <a:gd name="connsiteX43" fmla="*/ 547924 w 1497782"/>
                <a:gd name="connsiteY43" fmla="*/ 17143 h 405310"/>
                <a:gd name="connsiteX44" fmla="*/ 627072 w 1497782"/>
                <a:gd name="connsiteY44" fmla="*/ 719 h 4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97782" h="405310">
                  <a:moveTo>
                    <a:pt x="627072" y="719"/>
                  </a:moveTo>
                  <a:cubicBezTo>
                    <a:pt x="652871" y="3515"/>
                    <a:pt x="677932" y="14438"/>
                    <a:pt x="701802" y="33056"/>
                  </a:cubicBezTo>
                  <a:cubicBezTo>
                    <a:pt x="711502" y="40632"/>
                    <a:pt x="718637" y="44039"/>
                    <a:pt x="731423" y="38347"/>
                  </a:cubicBezTo>
                  <a:cubicBezTo>
                    <a:pt x="757036" y="26924"/>
                    <a:pt x="784493" y="25560"/>
                    <a:pt x="811949" y="32214"/>
                  </a:cubicBezTo>
                  <a:cubicBezTo>
                    <a:pt x="817842" y="33658"/>
                    <a:pt x="823012" y="33337"/>
                    <a:pt x="828744" y="31252"/>
                  </a:cubicBezTo>
                  <a:cubicBezTo>
                    <a:pt x="844016" y="25681"/>
                    <a:pt x="859968" y="23556"/>
                    <a:pt x="876202" y="23677"/>
                  </a:cubicBezTo>
                  <a:lnTo>
                    <a:pt x="899851" y="25921"/>
                  </a:lnTo>
                  <a:cubicBezTo>
                    <a:pt x="906745" y="23035"/>
                    <a:pt x="911996" y="26643"/>
                    <a:pt x="917247" y="30250"/>
                  </a:cubicBezTo>
                  <a:cubicBezTo>
                    <a:pt x="938691" y="38227"/>
                    <a:pt x="958332" y="49209"/>
                    <a:pt x="974205" y="65964"/>
                  </a:cubicBezTo>
                  <a:cubicBezTo>
                    <a:pt x="977291" y="69251"/>
                    <a:pt x="979937" y="68209"/>
                    <a:pt x="983303" y="67207"/>
                  </a:cubicBezTo>
                  <a:cubicBezTo>
                    <a:pt x="1001621" y="61796"/>
                    <a:pt x="1019258" y="55102"/>
                    <a:pt x="1036814" y="47326"/>
                  </a:cubicBezTo>
                  <a:cubicBezTo>
                    <a:pt x="1113733" y="13255"/>
                    <a:pt x="1201755" y="53699"/>
                    <a:pt x="1227288" y="133864"/>
                  </a:cubicBezTo>
                  <a:cubicBezTo>
                    <a:pt x="1229292" y="140118"/>
                    <a:pt x="1232338" y="142402"/>
                    <a:pt x="1238390" y="143284"/>
                  </a:cubicBezTo>
                  <a:cubicBezTo>
                    <a:pt x="1258753" y="146290"/>
                    <a:pt x="1277231" y="154227"/>
                    <a:pt x="1294106" y="165810"/>
                  </a:cubicBezTo>
                  <a:cubicBezTo>
                    <a:pt x="1298194" y="168616"/>
                    <a:pt x="1302202" y="170260"/>
                    <a:pt x="1307293" y="170380"/>
                  </a:cubicBezTo>
                  <a:cubicBezTo>
                    <a:pt x="1322164" y="170741"/>
                    <a:pt x="1336313" y="175110"/>
                    <a:pt x="1350623" y="178517"/>
                  </a:cubicBezTo>
                  <a:cubicBezTo>
                    <a:pt x="1355393" y="176753"/>
                    <a:pt x="1359481" y="179438"/>
                    <a:pt x="1363168" y="181402"/>
                  </a:cubicBezTo>
                  <a:cubicBezTo>
                    <a:pt x="1377357" y="188978"/>
                    <a:pt x="1392148" y="195151"/>
                    <a:pt x="1406578" y="202125"/>
                  </a:cubicBezTo>
                  <a:cubicBezTo>
                    <a:pt x="1421409" y="209301"/>
                    <a:pt x="1434396" y="219521"/>
                    <a:pt x="1445779" y="231546"/>
                  </a:cubicBezTo>
                  <a:cubicBezTo>
                    <a:pt x="1462133" y="252549"/>
                    <a:pt x="1479408" y="272912"/>
                    <a:pt x="1488828" y="298484"/>
                  </a:cubicBezTo>
                  <a:cubicBezTo>
                    <a:pt x="1500813" y="330952"/>
                    <a:pt x="1500452" y="363418"/>
                    <a:pt x="1489630" y="395846"/>
                  </a:cubicBezTo>
                  <a:cubicBezTo>
                    <a:pt x="1488187" y="400135"/>
                    <a:pt x="1487185" y="405506"/>
                    <a:pt x="1480651" y="405305"/>
                  </a:cubicBezTo>
                  <a:cubicBezTo>
                    <a:pt x="1399663" y="398082"/>
                    <a:pt x="1138252" y="340944"/>
                    <a:pt x="1003700" y="321076"/>
                  </a:cubicBezTo>
                  <a:cubicBezTo>
                    <a:pt x="869148" y="301208"/>
                    <a:pt x="762649" y="286210"/>
                    <a:pt x="673338" y="286100"/>
                  </a:cubicBezTo>
                  <a:cubicBezTo>
                    <a:pt x="584027" y="285990"/>
                    <a:pt x="534655" y="312400"/>
                    <a:pt x="467834" y="320416"/>
                  </a:cubicBezTo>
                  <a:cubicBezTo>
                    <a:pt x="401013" y="328432"/>
                    <a:pt x="334381" y="334983"/>
                    <a:pt x="272411" y="334196"/>
                  </a:cubicBezTo>
                  <a:cubicBezTo>
                    <a:pt x="210441" y="333409"/>
                    <a:pt x="155331" y="316595"/>
                    <a:pt x="96012" y="315693"/>
                  </a:cubicBezTo>
                  <a:cubicBezTo>
                    <a:pt x="65535" y="315263"/>
                    <a:pt x="35053" y="316039"/>
                    <a:pt x="6295" y="328330"/>
                  </a:cubicBezTo>
                  <a:cubicBezTo>
                    <a:pt x="-50" y="326759"/>
                    <a:pt x="435" y="321316"/>
                    <a:pt x="204" y="316797"/>
                  </a:cubicBezTo>
                  <a:cubicBezTo>
                    <a:pt x="-1459" y="282652"/>
                    <a:pt x="6961" y="251294"/>
                    <a:pt x="27269" y="223270"/>
                  </a:cubicBezTo>
                  <a:cubicBezTo>
                    <a:pt x="43244" y="201191"/>
                    <a:pt x="65377" y="186251"/>
                    <a:pt x="86795" y="170444"/>
                  </a:cubicBezTo>
                  <a:cubicBezTo>
                    <a:pt x="101002" y="161940"/>
                    <a:pt x="116267" y="155606"/>
                    <a:pt x="132484" y="152702"/>
                  </a:cubicBezTo>
                  <a:cubicBezTo>
                    <a:pt x="148261" y="149884"/>
                    <a:pt x="164170" y="147935"/>
                    <a:pt x="179877" y="144472"/>
                  </a:cubicBezTo>
                  <a:cubicBezTo>
                    <a:pt x="183958" y="143577"/>
                    <a:pt x="188620" y="142095"/>
                    <a:pt x="192736" y="145082"/>
                  </a:cubicBezTo>
                  <a:cubicBezTo>
                    <a:pt x="207434" y="145666"/>
                    <a:pt x="222238" y="145280"/>
                    <a:pt x="236654" y="148948"/>
                  </a:cubicBezTo>
                  <a:cubicBezTo>
                    <a:pt x="241587" y="150207"/>
                    <a:pt x="245891" y="149707"/>
                    <a:pt x="250585" y="148110"/>
                  </a:cubicBezTo>
                  <a:cubicBezTo>
                    <a:pt x="269961" y="141514"/>
                    <a:pt x="289896" y="138862"/>
                    <a:pt x="310313" y="141466"/>
                  </a:cubicBezTo>
                  <a:cubicBezTo>
                    <a:pt x="316379" y="142251"/>
                    <a:pt x="319929" y="140875"/>
                    <a:pt x="323547" y="135395"/>
                  </a:cubicBezTo>
                  <a:lnTo>
                    <a:pt x="351089" y="108190"/>
                  </a:lnTo>
                  <a:lnTo>
                    <a:pt x="350556" y="108091"/>
                  </a:lnTo>
                  <a:cubicBezTo>
                    <a:pt x="352159" y="102239"/>
                    <a:pt x="357731" y="99313"/>
                    <a:pt x="360416" y="94303"/>
                  </a:cubicBezTo>
                  <a:cubicBezTo>
                    <a:pt x="386550" y="68008"/>
                    <a:pt x="417775" y="52937"/>
                    <a:pt x="454932" y="49651"/>
                  </a:cubicBezTo>
                  <a:cubicBezTo>
                    <a:pt x="463910" y="48849"/>
                    <a:pt x="472448" y="43157"/>
                    <a:pt x="481426" y="42315"/>
                  </a:cubicBezTo>
                  <a:cubicBezTo>
                    <a:pt x="506158" y="40031"/>
                    <a:pt x="526319" y="28326"/>
                    <a:pt x="547924" y="17143"/>
                  </a:cubicBezTo>
                  <a:cubicBezTo>
                    <a:pt x="574739" y="3255"/>
                    <a:pt x="601274" y="-2077"/>
                    <a:pt x="627072" y="719"/>
                  </a:cubicBezTo>
                  <a:close/>
                </a:path>
              </a:pathLst>
            </a:custGeom>
            <a:solidFill>
              <a:srgbClr val="794624"/>
            </a:solidFill>
            <a:ln w="818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F98EEF8-6CE8-4798-A2F1-CAE7C4936174}"/>
                </a:ext>
              </a:extLst>
            </p:cNvPr>
            <p:cNvSpPr/>
            <p:nvPr/>
          </p:nvSpPr>
          <p:spPr>
            <a:xfrm>
              <a:off x="2386811" y="3203002"/>
              <a:ext cx="1121721" cy="371705"/>
            </a:xfrm>
            <a:custGeom>
              <a:avLst/>
              <a:gdLst>
                <a:gd name="connsiteX0" fmla="*/ 0 w 2290235"/>
                <a:gd name="connsiteY0" fmla="*/ 172467 h 758916"/>
                <a:gd name="connsiteX1" fmla="*/ 125948 w 2290235"/>
                <a:gd name="connsiteY1" fmla="*/ 107488 h 758916"/>
                <a:gd name="connsiteX2" fmla="*/ 255825 w 2290235"/>
                <a:gd name="connsiteY2" fmla="*/ 79418 h 758916"/>
                <a:gd name="connsiteX3" fmla="*/ 342818 w 2290235"/>
                <a:gd name="connsiteY3" fmla="*/ 40790 h 758916"/>
                <a:gd name="connsiteX4" fmla="*/ 613292 w 2290235"/>
                <a:gd name="connsiteY4" fmla="*/ 29169 h 758916"/>
                <a:gd name="connsiteX5" fmla="*/ 682936 w 2290235"/>
                <a:gd name="connsiteY5" fmla="*/ 75162 h 758916"/>
                <a:gd name="connsiteX6" fmla="*/ 718044 w 2290235"/>
                <a:gd name="connsiteY6" fmla="*/ 81791 h 758916"/>
                <a:gd name="connsiteX7" fmla="*/ 902261 w 2290235"/>
                <a:gd name="connsiteY7" fmla="*/ 66323 h 758916"/>
                <a:gd name="connsiteX8" fmla="*/ 926812 w 2290235"/>
                <a:gd name="connsiteY8" fmla="*/ 63541 h 758916"/>
                <a:gd name="connsiteX9" fmla="*/ 1225029 w 2290235"/>
                <a:gd name="connsiteY9" fmla="*/ 130321 h 758916"/>
                <a:gd name="connsiteX10" fmla="*/ 1251217 w 2290235"/>
                <a:gd name="connsiteY10" fmla="*/ 135149 h 758916"/>
                <a:gd name="connsiteX11" fmla="*/ 1395251 w 2290235"/>
                <a:gd name="connsiteY11" fmla="*/ 80972 h 758916"/>
                <a:gd name="connsiteX12" fmla="*/ 1655822 w 2290235"/>
                <a:gd name="connsiteY12" fmla="*/ 139896 h 758916"/>
                <a:gd name="connsiteX13" fmla="*/ 1745844 w 2290235"/>
                <a:gd name="connsiteY13" fmla="*/ 277710 h 758916"/>
                <a:gd name="connsiteX14" fmla="*/ 1760165 w 2290235"/>
                <a:gd name="connsiteY14" fmla="*/ 290477 h 758916"/>
                <a:gd name="connsiteX15" fmla="*/ 1861890 w 2290235"/>
                <a:gd name="connsiteY15" fmla="*/ 326486 h 758916"/>
                <a:gd name="connsiteX16" fmla="*/ 1952484 w 2290235"/>
                <a:gd name="connsiteY16" fmla="*/ 353165 h 758916"/>
                <a:gd name="connsiteX17" fmla="*/ 2042342 w 2290235"/>
                <a:gd name="connsiteY17" fmla="*/ 386064 h 758916"/>
                <a:gd name="connsiteX18" fmla="*/ 2144148 w 2290235"/>
                <a:gd name="connsiteY18" fmla="*/ 439094 h 758916"/>
                <a:gd name="connsiteX19" fmla="*/ 2288264 w 2290235"/>
                <a:gd name="connsiteY19" fmla="*/ 676342 h 758916"/>
                <a:gd name="connsiteX20" fmla="*/ 2284418 w 2290235"/>
                <a:gd name="connsiteY20" fmla="*/ 758916 h 758916"/>
                <a:gd name="connsiteX21" fmla="*/ 2277625 w 2290235"/>
                <a:gd name="connsiteY21" fmla="*/ 719634 h 758916"/>
                <a:gd name="connsiteX22" fmla="*/ 2195051 w 2290235"/>
                <a:gd name="connsiteY22" fmla="*/ 557268 h 758916"/>
                <a:gd name="connsiteX23" fmla="*/ 2051753 w 2290235"/>
                <a:gd name="connsiteY23" fmla="*/ 456935 h 758916"/>
                <a:gd name="connsiteX24" fmla="*/ 2000032 w 2290235"/>
                <a:gd name="connsiteY24" fmla="*/ 429929 h 758916"/>
                <a:gd name="connsiteX25" fmla="*/ 1898471 w 2290235"/>
                <a:gd name="connsiteY25" fmla="*/ 408323 h 758916"/>
                <a:gd name="connsiteX26" fmla="*/ 1871874 w 2290235"/>
                <a:gd name="connsiteY26" fmla="*/ 397521 h 758916"/>
                <a:gd name="connsiteX27" fmla="*/ 1759920 w 2290235"/>
                <a:gd name="connsiteY27" fmla="*/ 352837 h 758916"/>
                <a:gd name="connsiteX28" fmla="*/ 1735942 w 2290235"/>
                <a:gd name="connsiteY28" fmla="*/ 333278 h 758916"/>
                <a:gd name="connsiteX29" fmla="*/ 1515389 w 2290235"/>
                <a:gd name="connsiteY29" fmla="*/ 137195 h 758916"/>
                <a:gd name="connsiteX30" fmla="*/ 1308421 w 2290235"/>
                <a:gd name="connsiteY30" fmla="*/ 174677 h 758916"/>
                <a:gd name="connsiteX31" fmla="*/ 1228875 w 2290235"/>
                <a:gd name="connsiteY31" fmla="*/ 199146 h 758916"/>
                <a:gd name="connsiteX32" fmla="*/ 1215290 w 2290235"/>
                <a:gd name="connsiteY32" fmla="*/ 191371 h 758916"/>
                <a:gd name="connsiteX33" fmla="*/ 977797 w 2290235"/>
                <a:gd name="connsiteY33" fmla="*/ 109779 h 758916"/>
                <a:gd name="connsiteX34" fmla="*/ 949399 w 2290235"/>
                <a:gd name="connsiteY34" fmla="*/ 116326 h 758916"/>
                <a:gd name="connsiteX35" fmla="*/ 853977 w 2290235"/>
                <a:gd name="connsiteY35" fmla="*/ 119682 h 758916"/>
                <a:gd name="connsiteX36" fmla="*/ 708960 w 2290235"/>
                <a:gd name="connsiteY36" fmla="*/ 142433 h 758916"/>
                <a:gd name="connsiteX37" fmla="*/ 677043 w 2290235"/>
                <a:gd name="connsiteY37" fmla="*/ 137768 h 758916"/>
                <a:gd name="connsiteX38" fmla="*/ 532436 w 2290235"/>
                <a:gd name="connsiteY38" fmla="*/ 66405 h 758916"/>
                <a:gd name="connsiteX39" fmla="*/ 311720 w 2290235"/>
                <a:gd name="connsiteY39" fmla="*/ 115590 h 758916"/>
                <a:gd name="connsiteX40" fmla="*/ 265563 w 2290235"/>
                <a:gd name="connsiteY40" fmla="*/ 136704 h 758916"/>
                <a:gd name="connsiteX41" fmla="*/ 155983 w 2290235"/>
                <a:gd name="connsiteY41" fmla="*/ 161501 h 758916"/>
                <a:gd name="connsiteX42" fmla="*/ 86584 w 2290235"/>
                <a:gd name="connsiteY42" fmla="*/ 175495 h 758916"/>
                <a:gd name="connsiteX43" fmla="*/ 63424 w 2290235"/>
                <a:gd name="connsiteY43" fmla="*/ 188343 h 758916"/>
                <a:gd name="connsiteX44" fmla="*/ 0 w 2290235"/>
                <a:gd name="connsiteY44" fmla="*/ 172467 h 7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90235" h="758916">
                  <a:moveTo>
                    <a:pt x="0" y="172467"/>
                  </a:moveTo>
                  <a:cubicBezTo>
                    <a:pt x="33308" y="134003"/>
                    <a:pt x="78564" y="114690"/>
                    <a:pt x="125948" y="107488"/>
                  </a:cubicBezTo>
                  <a:cubicBezTo>
                    <a:pt x="170304" y="100777"/>
                    <a:pt x="211551" y="79172"/>
                    <a:pt x="255825" y="79418"/>
                  </a:cubicBezTo>
                  <a:cubicBezTo>
                    <a:pt x="292815" y="79581"/>
                    <a:pt x="315321" y="56421"/>
                    <a:pt x="342818" y="40790"/>
                  </a:cubicBezTo>
                  <a:cubicBezTo>
                    <a:pt x="431121" y="-9458"/>
                    <a:pt x="521061" y="-13223"/>
                    <a:pt x="613292" y="29169"/>
                  </a:cubicBezTo>
                  <a:cubicBezTo>
                    <a:pt x="638907" y="40954"/>
                    <a:pt x="661985" y="56421"/>
                    <a:pt x="682936" y="75162"/>
                  </a:cubicBezTo>
                  <a:cubicBezTo>
                    <a:pt x="693084" y="84164"/>
                    <a:pt x="702331" y="88747"/>
                    <a:pt x="718044" y="81791"/>
                  </a:cubicBezTo>
                  <a:cubicBezTo>
                    <a:pt x="777213" y="55357"/>
                    <a:pt x="839246" y="51838"/>
                    <a:pt x="902261" y="66323"/>
                  </a:cubicBezTo>
                  <a:cubicBezTo>
                    <a:pt x="911017" y="68369"/>
                    <a:pt x="918710" y="66078"/>
                    <a:pt x="926812" y="63541"/>
                  </a:cubicBezTo>
                  <a:cubicBezTo>
                    <a:pt x="1039175" y="27860"/>
                    <a:pt x="1138526" y="51183"/>
                    <a:pt x="1225029" y="130321"/>
                  </a:cubicBezTo>
                  <a:cubicBezTo>
                    <a:pt x="1233867" y="138422"/>
                    <a:pt x="1240905" y="136949"/>
                    <a:pt x="1251217" y="135149"/>
                  </a:cubicBezTo>
                  <a:cubicBezTo>
                    <a:pt x="1302938" y="126392"/>
                    <a:pt x="1345248" y="93248"/>
                    <a:pt x="1395251" y="80972"/>
                  </a:cubicBezTo>
                  <a:cubicBezTo>
                    <a:pt x="1491656" y="57485"/>
                    <a:pt x="1578895" y="75653"/>
                    <a:pt x="1655822" y="139896"/>
                  </a:cubicBezTo>
                  <a:cubicBezTo>
                    <a:pt x="1700015" y="176804"/>
                    <a:pt x="1730049" y="222470"/>
                    <a:pt x="1745844" y="277710"/>
                  </a:cubicBezTo>
                  <a:cubicBezTo>
                    <a:pt x="1747890" y="284749"/>
                    <a:pt x="1751327" y="289577"/>
                    <a:pt x="1760165" y="290477"/>
                  </a:cubicBezTo>
                  <a:cubicBezTo>
                    <a:pt x="1796910" y="294242"/>
                    <a:pt x="1831855" y="306108"/>
                    <a:pt x="1861890" y="326486"/>
                  </a:cubicBezTo>
                  <a:cubicBezTo>
                    <a:pt x="1890124" y="345717"/>
                    <a:pt x="1921468" y="347354"/>
                    <a:pt x="1952484" y="353165"/>
                  </a:cubicBezTo>
                  <a:cubicBezTo>
                    <a:pt x="1984319" y="359139"/>
                    <a:pt x="2013862" y="370841"/>
                    <a:pt x="2042342" y="386064"/>
                  </a:cubicBezTo>
                  <a:cubicBezTo>
                    <a:pt x="2076141" y="404068"/>
                    <a:pt x="2114604" y="413479"/>
                    <a:pt x="2144148" y="439094"/>
                  </a:cubicBezTo>
                  <a:cubicBezTo>
                    <a:pt x="2217311" y="502682"/>
                    <a:pt x="2275825" y="575027"/>
                    <a:pt x="2288264" y="676342"/>
                  </a:cubicBezTo>
                  <a:cubicBezTo>
                    <a:pt x="2291538" y="703185"/>
                    <a:pt x="2291047" y="728472"/>
                    <a:pt x="2284418" y="758916"/>
                  </a:cubicBezTo>
                  <a:cubicBezTo>
                    <a:pt x="2275661" y="743940"/>
                    <a:pt x="2279590" y="731091"/>
                    <a:pt x="2277625" y="719634"/>
                  </a:cubicBezTo>
                  <a:cubicBezTo>
                    <a:pt x="2267068" y="656701"/>
                    <a:pt x="2232696" y="606289"/>
                    <a:pt x="2195051" y="557268"/>
                  </a:cubicBezTo>
                  <a:cubicBezTo>
                    <a:pt x="2157733" y="508738"/>
                    <a:pt x="2110104" y="475921"/>
                    <a:pt x="2051753" y="456935"/>
                  </a:cubicBezTo>
                  <a:cubicBezTo>
                    <a:pt x="2033749" y="451042"/>
                    <a:pt x="2018527" y="436967"/>
                    <a:pt x="2000032" y="429929"/>
                  </a:cubicBezTo>
                  <a:cubicBezTo>
                    <a:pt x="1967133" y="417407"/>
                    <a:pt x="1933661" y="408569"/>
                    <a:pt x="1898471" y="408323"/>
                  </a:cubicBezTo>
                  <a:cubicBezTo>
                    <a:pt x="1887505" y="408241"/>
                    <a:pt x="1880140" y="402431"/>
                    <a:pt x="1871874" y="397521"/>
                  </a:cubicBezTo>
                  <a:cubicBezTo>
                    <a:pt x="1836929" y="376652"/>
                    <a:pt x="1801248" y="357911"/>
                    <a:pt x="1759920" y="352837"/>
                  </a:cubicBezTo>
                  <a:cubicBezTo>
                    <a:pt x="1748463" y="351446"/>
                    <a:pt x="1740525" y="346290"/>
                    <a:pt x="1735942" y="333278"/>
                  </a:cubicBezTo>
                  <a:cubicBezTo>
                    <a:pt x="1698623" y="227544"/>
                    <a:pt x="1626443" y="160764"/>
                    <a:pt x="1515389" y="137195"/>
                  </a:cubicBezTo>
                  <a:cubicBezTo>
                    <a:pt x="1440998" y="121400"/>
                    <a:pt x="1373237" y="138668"/>
                    <a:pt x="1308421" y="174677"/>
                  </a:cubicBezTo>
                  <a:cubicBezTo>
                    <a:pt x="1283788" y="188343"/>
                    <a:pt x="1254736" y="188753"/>
                    <a:pt x="1228875" y="199146"/>
                  </a:cubicBezTo>
                  <a:cubicBezTo>
                    <a:pt x="1222164" y="201847"/>
                    <a:pt x="1218973" y="195136"/>
                    <a:pt x="1215290" y="191371"/>
                  </a:cubicBezTo>
                  <a:cubicBezTo>
                    <a:pt x="1149410" y="125410"/>
                    <a:pt x="1068719" y="102578"/>
                    <a:pt x="977797" y="109779"/>
                  </a:cubicBezTo>
                  <a:cubicBezTo>
                    <a:pt x="968222" y="110516"/>
                    <a:pt x="958320" y="112726"/>
                    <a:pt x="949399" y="116326"/>
                  </a:cubicBezTo>
                  <a:cubicBezTo>
                    <a:pt x="917810" y="129175"/>
                    <a:pt x="886793" y="125165"/>
                    <a:pt x="853977" y="119682"/>
                  </a:cubicBezTo>
                  <a:cubicBezTo>
                    <a:pt x="804137" y="111253"/>
                    <a:pt x="755280" y="122791"/>
                    <a:pt x="708960" y="142433"/>
                  </a:cubicBezTo>
                  <a:cubicBezTo>
                    <a:pt x="696193" y="147834"/>
                    <a:pt x="687846" y="146770"/>
                    <a:pt x="677043" y="137768"/>
                  </a:cubicBezTo>
                  <a:cubicBezTo>
                    <a:pt x="634733" y="102332"/>
                    <a:pt x="588086" y="74835"/>
                    <a:pt x="532436" y="66405"/>
                  </a:cubicBezTo>
                  <a:cubicBezTo>
                    <a:pt x="452644" y="54375"/>
                    <a:pt x="377926" y="66896"/>
                    <a:pt x="311720" y="115590"/>
                  </a:cubicBezTo>
                  <a:cubicBezTo>
                    <a:pt x="297562" y="125983"/>
                    <a:pt x="284222" y="136213"/>
                    <a:pt x="265563" y="136704"/>
                  </a:cubicBezTo>
                  <a:cubicBezTo>
                    <a:pt x="227427" y="137522"/>
                    <a:pt x="192728" y="154299"/>
                    <a:pt x="155983" y="161501"/>
                  </a:cubicBezTo>
                  <a:cubicBezTo>
                    <a:pt x="132823" y="166002"/>
                    <a:pt x="109171" y="167802"/>
                    <a:pt x="86584" y="175495"/>
                  </a:cubicBezTo>
                  <a:cubicBezTo>
                    <a:pt x="78073" y="178441"/>
                    <a:pt x="68744" y="179751"/>
                    <a:pt x="63424" y="188343"/>
                  </a:cubicBezTo>
                  <a:cubicBezTo>
                    <a:pt x="42310" y="183106"/>
                    <a:pt x="21114" y="177786"/>
                    <a:pt x="0" y="172467"/>
                  </a:cubicBezTo>
                  <a:close/>
                </a:path>
              </a:pathLst>
            </a:custGeom>
            <a:solidFill>
              <a:srgbClr val="A15B2C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966E27-D18A-42CC-93E0-9D02A80F8581}"/>
                </a:ext>
              </a:extLst>
            </p:cNvPr>
            <p:cNvSpPr/>
            <p:nvPr/>
          </p:nvSpPr>
          <p:spPr>
            <a:xfrm>
              <a:off x="867651" y="4722930"/>
              <a:ext cx="3354813" cy="1679158"/>
            </a:xfrm>
            <a:custGeom>
              <a:avLst/>
              <a:gdLst>
                <a:gd name="connsiteX0" fmla="*/ 6847555 w 6849572"/>
                <a:gd name="connsiteY0" fmla="*/ 124465 h 3428362"/>
                <a:gd name="connsiteX1" fmla="*/ 6835443 w 6849572"/>
                <a:gd name="connsiteY1" fmla="*/ 76181 h 3428362"/>
                <a:gd name="connsiteX2" fmla="*/ 6737647 w 6849572"/>
                <a:gd name="connsiteY2" fmla="*/ 1954 h 3428362"/>
                <a:gd name="connsiteX3" fmla="*/ 6674959 w 6849572"/>
                <a:gd name="connsiteY3" fmla="*/ 2036 h 3428362"/>
                <a:gd name="connsiteX4" fmla="*/ 6581582 w 6849572"/>
                <a:gd name="connsiteY4" fmla="*/ 38863 h 3428362"/>
                <a:gd name="connsiteX5" fmla="*/ 6565951 w 6849572"/>
                <a:gd name="connsiteY5" fmla="*/ 27406 h 3428362"/>
                <a:gd name="connsiteX6" fmla="*/ 6566687 w 6849572"/>
                <a:gd name="connsiteY6" fmla="*/ 25442 h 3428362"/>
                <a:gd name="connsiteX7" fmla="*/ 6564723 w 6849572"/>
                <a:gd name="connsiteY7" fmla="*/ 22414 h 3428362"/>
                <a:gd name="connsiteX8" fmla="*/ 6553594 w 6849572"/>
                <a:gd name="connsiteY8" fmla="*/ 40745 h 3428362"/>
                <a:gd name="connsiteX9" fmla="*/ 6541154 w 6849572"/>
                <a:gd name="connsiteY9" fmla="*/ 61614 h 3428362"/>
                <a:gd name="connsiteX10" fmla="*/ 6338933 w 6849572"/>
                <a:gd name="connsiteY10" fmla="*/ 276356 h 3428362"/>
                <a:gd name="connsiteX11" fmla="*/ 6059212 w 6849572"/>
                <a:gd name="connsiteY11" fmla="*/ 705349 h 3428362"/>
                <a:gd name="connsiteX12" fmla="*/ 5716066 w 6849572"/>
                <a:gd name="connsiteY12" fmla="*/ 1260945 h 3428362"/>
                <a:gd name="connsiteX13" fmla="*/ 5513682 w 6849572"/>
                <a:gd name="connsiteY13" fmla="*/ 1507195 h 3428362"/>
                <a:gd name="connsiteX14" fmla="*/ 5331920 w 6849572"/>
                <a:gd name="connsiteY14" fmla="*/ 1659086 h 3428362"/>
                <a:gd name="connsiteX15" fmla="*/ 5071103 w 6849572"/>
                <a:gd name="connsiteY15" fmla="*/ 1802302 h 3428362"/>
                <a:gd name="connsiteX16" fmla="*/ 5055064 w 6849572"/>
                <a:gd name="connsiteY16" fmla="*/ 1814005 h 3428362"/>
                <a:gd name="connsiteX17" fmla="*/ 4980100 w 6849572"/>
                <a:gd name="connsiteY17" fmla="*/ 1874483 h 3428362"/>
                <a:gd name="connsiteX18" fmla="*/ 4623943 w 6849572"/>
                <a:gd name="connsiteY18" fmla="*/ 1976043 h 3428362"/>
                <a:gd name="connsiteX19" fmla="*/ 4397497 w 6849572"/>
                <a:gd name="connsiteY19" fmla="*/ 1969251 h 3428362"/>
                <a:gd name="connsiteX20" fmla="*/ 3964576 w 6849572"/>
                <a:gd name="connsiteY20" fmla="*/ 1887822 h 3428362"/>
                <a:gd name="connsiteX21" fmla="*/ 3480342 w 6849572"/>
                <a:gd name="connsiteY21" fmla="*/ 1773004 h 3428362"/>
                <a:gd name="connsiteX22" fmla="*/ 3381318 w 6849572"/>
                <a:gd name="connsiteY22" fmla="*/ 1755573 h 3428362"/>
                <a:gd name="connsiteX23" fmla="*/ 3390402 w 6849572"/>
                <a:gd name="connsiteY23" fmla="*/ 1755736 h 3428362"/>
                <a:gd name="connsiteX24" fmla="*/ 3411107 w 6849572"/>
                <a:gd name="connsiteY24" fmla="*/ 1752790 h 3428362"/>
                <a:gd name="connsiteX25" fmla="*/ 3423710 w 6849572"/>
                <a:gd name="connsiteY25" fmla="*/ 1752381 h 3428362"/>
                <a:gd name="connsiteX26" fmla="*/ 3454399 w 6849572"/>
                <a:gd name="connsiteY26" fmla="*/ 1755327 h 3428362"/>
                <a:gd name="connsiteX27" fmla="*/ 3584849 w 6849572"/>
                <a:gd name="connsiteY27" fmla="*/ 1763838 h 3428362"/>
                <a:gd name="connsiteX28" fmla="*/ 3597288 w 6849572"/>
                <a:gd name="connsiteY28" fmla="*/ 1763920 h 3428362"/>
                <a:gd name="connsiteX29" fmla="*/ 3631005 w 6849572"/>
                <a:gd name="connsiteY29" fmla="*/ 1768094 h 3428362"/>
                <a:gd name="connsiteX30" fmla="*/ 3666114 w 6849572"/>
                <a:gd name="connsiteY30" fmla="*/ 1772922 h 3428362"/>
                <a:gd name="connsiteX31" fmla="*/ 3945917 w 6849572"/>
                <a:gd name="connsiteY31" fmla="*/ 1819652 h 3428362"/>
                <a:gd name="connsiteX32" fmla="*/ 4348477 w 6849572"/>
                <a:gd name="connsiteY32" fmla="*/ 1891096 h 3428362"/>
                <a:gd name="connsiteX33" fmla="*/ 4593990 w 6849572"/>
                <a:gd name="connsiteY33" fmla="*/ 1910737 h 3428362"/>
                <a:gd name="connsiteX34" fmla="*/ 4760611 w 6849572"/>
                <a:gd name="connsiteY34" fmla="*/ 1898625 h 3428362"/>
                <a:gd name="connsiteX35" fmla="*/ 4968152 w 6849572"/>
                <a:gd name="connsiteY35" fmla="*/ 1844284 h 3428362"/>
                <a:gd name="connsiteX36" fmla="*/ 5028057 w 6849572"/>
                <a:gd name="connsiteY36" fmla="*/ 1816378 h 3428362"/>
                <a:gd name="connsiteX37" fmla="*/ 5085589 w 6849572"/>
                <a:gd name="connsiteY37" fmla="*/ 1780124 h 3428362"/>
                <a:gd name="connsiteX38" fmla="*/ 5107194 w 6849572"/>
                <a:gd name="connsiteY38" fmla="*/ 1757373 h 3428362"/>
                <a:gd name="connsiteX39" fmla="*/ 5224467 w 6849572"/>
                <a:gd name="connsiteY39" fmla="*/ 1503185 h 3428362"/>
                <a:gd name="connsiteX40" fmla="*/ 5224140 w 6849572"/>
                <a:gd name="connsiteY40" fmla="*/ 1473887 h 3428362"/>
                <a:gd name="connsiteX41" fmla="*/ 5138128 w 6849572"/>
                <a:gd name="connsiteY41" fmla="*/ 1310621 h 3428362"/>
                <a:gd name="connsiteX42" fmla="*/ 4994503 w 6849572"/>
                <a:gd name="connsiteY42" fmla="*/ 1252680 h 3428362"/>
                <a:gd name="connsiteX43" fmla="*/ 4509370 w 6849572"/>
                <a:gd name="connsiteY43" fmla="*/ 1178044 h 3428362"/>
                <a:gd name="connsiteX44" fmla="*/ 4219418 w 6849572"/>
                <a:gd name="connsiteY44" fmla="*/ 1145800 h 3428362"/>
                <a:gd name="connsiteX45" fmla="*/ 3745578 w 6849572"/>
                <a:gd name="connsiteY45" fmla="*/ 1033109 h 3428362"/>
                <a:gd name="connsiteX46" fmla="*/ 3470276 w 6849572"/>
                <a:gd name="connsiteY46" fmla="*/ 938669 h 3428362"/>
                <a:gd name="connsiteX47" fmla="*/ 3312575 w 6849572"/>
                <a:gd name="connsiteY47" fmla="*/ 876553 h 3428362"/>
                <a:gd name="connsiteX48" fmla="*/ 3169768 w 6849572"/>
                <a:gd name="connsiteY48" fmla="*/ 817549 h 3428362"/>
                <a:gd name="connsiteX49" fmla="*/ 2636841 w 6849572"/>
                <a:gd name="connsiteY49" fmla="*/ 587748 h 3428362"/>
                <a:gd name="connsiteX50" fmla="*/ 2470710 w 6849572"/>
                <a:gd name="connsiteY50" fmla="*/ 514995 h 3428362"/>
                <a:gd name="connsiteX51" fmla="*/ 2460726 w 6849572"/>
                <a:gd name="connsiteY51" fmla="*/ 512212 h 3428362"/>
                <a:gd name="connsiteX52" fmla="*/ 2041308 w 6849572"/>
                <a:gd name="connsiteY52" fmla="*/ 373906 h 3428362"/>
                <a:gd name="connsiteX53" fmla="*/ 1784747 w 6849572"/>
                <a:gd name="connsiteY53" fmla="*/ 325459 h 3428362"/>
                <a:gd name="connsiteX54" fmla="*/ 1632692 w 6849572"/>
                <a:gd name="connsiteY54" fmla="*/ 312119 h 3428362"/>
                <a:gd name="connsiteX55" fmla="*/ 1357145 w 6849572"/>
                <a:gd name="connsiteY55" fmla="*/ 323985 h 3428362"/>
                <a:gd name="connsiteX56" fmla="*/ 1181930 w 6849572"/>
                <a:gd name="connsiteY56" fmla="*/ 363922 h 3428362"/>
                <a:gd name="connsiteX57" fmla="*/ 754901 w 6849572"/>
                <a:gd name="connsiteY57" fmla="*/ 553622 h 3428362"/>
                <a:gd name="connsiteX58" fmla="*/ 380657 w 6849572"/>
                <a:gd name="connsiteY58" fmla="*/ 900041 h 3428362"/>
                <a:gd name="connsiteX59" fmla="*/ 104209 w 6849572"/>
                <a:gd name="connsiteY59" fmla="*/ 1436815 h 3428362"/>
                <a:gd name="connsiteX60" fmla="*/ 15906 w 6849572"/>
                <a:gd name="connsiteY60" fmla="*/ 1978580 h 3428362"/>
                <a:gd name="connsiteX61" fmla="*/ 6495 w 6849572"/>
                <a:gd name="connsiteY61" fmla="*/ 2200524 h 3428362"/>
                <a:gd name="connsiteX62" fmla="*/ 2812 w 6849572"/>
                <a:gd name="connsiteY62" fmla="*/ 2218529 h 3428362"/>
                <a:gd name="connsiteX63" fmla="*/ 2321 w 6849572"/>
                <a:gd name="connsiteY63" fmla="*/ 2260184 h 3428362"/>
                <a:gd name="connsiteX64" fmla="*/ 766 w 6849572"/>
                <a:gd name="connsiteY64" fmla="*/ 2353724 h 3428362"/>
                <a:gd name="connsiteX65" fmla="*/ 2239 w 6849572"/>
                <a:gd name="connsiteY65" fmla="*/ 2491130 h 3428362"/>
                <a:gd name="connsiteX66" fmla="*/ 2730 w 6849572"/>
                <a:gd name="connsiteY66" fmla="*/ 2537123 h 3428362"/>
                <a:gd name="connsiteX67" fmla="*/ 4613 w 6849572"/>
                <a:gd name="connsiteY67" fmla="*/ 2561756 h 3428362"/>
                <a:gd name="connsiteX68" fmla="*/ 6413 w 6849572"/>
                <a:gd name="connsiteY68" fmla="*/ 2667735 h 3428362"/>
                <a:gd name="connsiteX69" fmla="*/ 6986 w 6849572"/>
                <a:gd name="connsiteY69" fmla="*/ 2692696 h 3428362"/>
                <a:gd name="connsiteX70" fmla="*/ 8868 w 6849572"/>
                <a:gd name="connsiteY70" fmla="*/ 2715120 h 3428362"/>
                <a:gd name="connsiteX71" fmla="*/ 10587 w 6849572"/>
                <a:gd name="connsiteY71" fmla="*/ 2781245 h 3428362"/>
                <a:gd name="connsiteX72" fmla="*/ 11160 w 6849572"/>
                <a:gd name="connsiteY72" fmla="*/ 2801950 h 3428362"/>
                <a:gd name="connsiteX73" fmla="*/ 14842 w 6849572"/>
                <a:gd name="connsiteY73" fmla="*/ 2873803 h 3428362"/>
                <a:gd name="connsiteX74" fmla="*/ 15333 w 6849572"/>
                <a:gd name="connsiteY74" fmla="*/ 2890252 h 3428362"/>
                <a:gd name="connsiteX75" fmla="*/ 19016 w 6849572"/>
                <a:gd name="connsiteY75" fmla="*/ 2949421 h 3428362"/>
                <a:gd name="connsiteX76" fmla="*/ 19507 w 6849572"/>
                <a:gd name="connsiteY76" fmla="*/ 2965952 h 3428362"/>
                <a:gd name="connsiteX77" fmla="*/ 23108 w 6849572"/>
                <a:gd name="connsiteY77" fmla="*/ 3020865 h 3428362"/>
                <a:gd name="connsiteX78" fmla="*/ 23763 w 6849572"/>
                <a:gd name="connsiteY78" fmla="*/ 3041489 h 3428362"/>
                <a:gd name="connsiteX79" fmla="*/ 27445 w 6849572"/>
                <a:gd name="connsiteY79" fmla="*/ 3088136 h 3428362"/>
                <a:gd name="connsiteX80" fmla="*/ 27936 w 6849572"/>
                <a:gd name="connsiteY80" fmla="*/ 3100493 h 3428362"/>
                <a:gd name="connsiteX81" fmla="*/ 31537 w 6849572"/>
                <a:gd name="connsiteY81" fmla="*/ 3151151 h 3428362"/>
                <a:gd name="connsiteX82" fmla="*/ 32110 w 6849572"/>
                <a:gd name="connsiteY82" fmla="*/ 3163508 h 3428362"/>
                <a:gd name="connsiteX83" fmla="*/ 35957 w 6849572"/>
                <a:gd name="connsiteY83" fmla="*/ 3210074 h 3428362"/>
                <a:gd name="connsiteX84" fmla="*/ 36366 w 6849572"/>
                <a:gd name="connsiteY84" fmla="*/ 3222268 h 3428362"/>
                <a:gd name="connsiteX85" fmla="*/ 39967 w 6849572"/>
                <a:gd name="connsiteY85" fmla="*/ 3264660 h 3428362"/>
                <a:gd name="connsiteX86" fmla="*/ 40539 w 6849572"/>
                <a:gd name="connsiteY86" fmla="*/ 3276935 h 3428362"/>
                <a:gd name="connsiteX87" fmla="*/ 43977 w 6849572"/>
                <a:gd name="connsiteY87" fmla="*/ 3310898 h 3428362"/>
                <a:gd name="connsiteX88" fmla="*/ 44631 w 6849572"/>
                <a:gd name="connsiteY88" fmla="*/ 3323420 h 3428362"/>
                <a:gd name="connsiteX89" fmla="*/ 48232 w 6849572"/>
                <a:gd name="connsiteY89" fmla="*/ 3357137 h 3428362"/>
                <a:gd name="connsiteX90" fmla="*/ 48887 w 6849572"/>
                <a:gd name="connsiteY90" fmla="*/ 3369494 h 3428362"/>
                <a:gd name="connsiteX91" fmla="*/ 50933 w 6849572"/>
                <a:gd name="connsiteY91" fmla="*/ 3388808 h 3428362"/>
                <a:gd name="connsiteX92" fmla="*/ 53634 w 6849572"/>
                <a:gd name="connsiteY92" fmla="*/ 3408121 h 3428362"/>
                <a:gd name="connsiteX93" fmla="*/ 64272 w 6849572"/>
                <a:gd name="connsiteY93" fmla="*/ 3428090 h 3428362"/>
                <a:gd name="connsiteX94" fmla="*/ 83913 w 6849572"/>
                <a:gd name="connsiteY94" fmla="*/ 3412377 h 3428362"/>
                <a:gd name="connsiteX95" fmla="*/ 180809 w 6849572"/>
                <a:gd name="connsiteY95" fmla="*/ 3243791 h 3428362"/>
                <a:gd name="connsiteX96" fmla="*/ 357742 w 6849572"/>
                <a:gd name="connsiteY96" fmla="*/ 2995987 h 3428362"/>
                <a:gd name="connsiteX97" fmla="*/ 500631 w 6849572"/>
                <a:gd name="connsiteY97" fmla="*/ 2851707 h 3428362"/>
                <a:gd name="connsiteX98" fmla="*/ 642129 w 6849572"/>
                <a:gd name="connsiteY98" fmla="*/ 2734515 h 3428362"/>
                <a:gd name="connsiteX99" fmla="*/ 907528 w 6849572"/>
                <a:gd name="connsiteY99" fmla="*/ 2561428 h 3428362"/>
                <a:gd name="connsiteX100" fmla="*/ 1219166 w 6849572"/>
                <a:gd name="connsiteY100" fmla="*/ 2425496 h 3428362"/>
                <a:gd name="connsiteX101" fmla="*/ 1498560 w 6849572"/>
                <a:gd name="connsiteY101" fmla="*/ 2360599 h 3428362"/>
                <a:gd name="connsiteX102" fmla="*/ 1520165 w 6849572"/>
                <a:gd name="connsiteY102" fmla="*/ 2356752 h 3428362"/>
                <a:gd name="connsiteX103" fmla="*/ 1522129 w 6849572"/>
                <a:gd name="connsiteY103" fmla="*/ 2356425 h 3428362"/>
                <a:gd name="connsiteX104" fmla="*/ 1524093 w 6849572"/>
                <a:gd name="connsiteY104" fmla="*/ 2356507 h 3428362"/>
                <a:gd name="connsiteX105" fmla="*/ 1549545 w 6849572"/>
                <a:gd name="connsiteY105" fmla="*/ 2352824 h 3428362"/>
                <a:gd name="connsiteX106" fmla="*/ 1557729 w 6849572"/>
                <a:gd name="connsiteY106" fmla="*/ 2352333 h 3428362"/>
                <a:gd name="connsiteX107" fmla="*/ 1587518 w 6849572"/>
                <a:gd name="connsiteY107" fmla="*/ 2348405 h 3428362"/>
                <a:gd name="connsiteX108" fmla="*/ 1595538 w 6849572"/>
                <a:gd name="connsiteY108" fmla="*/ 2348077 h 3428362"/>
                <a:gd name="connsiteX109" fmla="*/ 1629500 w 6849572"/>
                <a:gd name="connsiteY109" fmla="*/ 2344395 h 3428362"/>
                <a:gd name="connsiteX110" fmla="*/ 1641776 w 6849572"/>
                <a:gd name="connsiteY110" fmla="*/ 2343822 h 3428362"/>
                <a:gd name="connsiteX111" fmla="*/ 1688424 w 6849572"/>
                <a:gd name="connsiteY111" fmla="*/ 2340057 h 3428362"/>
                <a:gd name="connsiteX112" fmla="*/ 1709047 w 6849572"/>
                <a:gd name="connsiteY112" fmla="*/ 2339566 h 3428362"/>
                <a:gd name="connsiteX113" fmla="*/ 1884998 w 6849572"/>
                <a:gd name="connsiteY113" fmla="*/ 2337848 h 3428362"/>
                <a:gd name="connsiteX114" fmla="*/ 1937047 w 6849572"/>
                <a:gd name="connsiteY114" fmla="*/ 2339566 h 3428362"/>
                <a:gd name="connsiteX115" fmla="*/ 1957752 w 6849572"/>
                <a:gd name="connsiteY115" fmla="*/ 2340139 h 3428362"/>
                <a:gd name="connsiteX116" fmla="*/ 2012665 w 6849572"/>
                <a:gd name="connsiteY116" fmla="*/ 2343822 h 3428362"/>
                <a:gd name="connsiteX117" fmla="*/ 2025022 w 6849572"/>
                <a:gd name="connsiteY117" fmla="*/ 2344313 h 3428362"/>
                <a:gd name="connsiteX118" fmla="*/ 2063240 w 6849572"/>
                <a:gd name="connsiteY118" fmla="*/ 2347914 h 3428362"/>
                <a:gd name="connsiteX119" fmla="*/ 2075516 w 6849572"/>
                <a:gd name="connsiteY119" fmla="*/ 2348487 h 3428362"/>
                <a:gd name="connsiteX120" fmla="*/ 2109315 w 6849572"/>
                <a:gd name="connsiteY120" fmla="*/ 2352251 h 3428362"/>
                <a:gd name="connsiteX121" fmla="*/ 2117499 w 6849572"/>
                <a:gd name="connsiteY121" fmla="*/ 2352660 h 3428362"/>
                <a:gd name="connsiteX122" fmla="*/ 2147206 w 6849572"/>
                <a:gd name="connsiteY122" fmla="*/ 2356425 h 3428362"/>
                <a:gd name="connsiteX123" fmla="*/ 2155390 w 6849572"/>
                <a:gd name="connsiteY123" fmla="*/ 2356916 h 3428362"/>
                <a:gd name="connsiteX124" fmla="*/ 2185015 w 6849572"/>
                <a:gd name="connsiteY124" fmla="*/ 2360599 h 3428362"/>
                <a:gd name="connsiteX125" fmla="*/ 2186979 w 6849572"/>
                <a:gd name="connsiteY125" fmla="*/ 2360517 h 3428362"/>
                <a:gd name="connsiteX126" fmla="*/ 2188943 w 6849572"/>
                <a:gd name="connsiteY126" fmla="*/ 2360844 h 3428362"/>
                <a:gd name="connsiteX127" fmla="*/ 2218650 w 6849572"/>
                <a:gd name="connsiteY127" fmla="*/ 2364855 h 3428362"/>
                <a:gd name="connsiteX128" fmla="*/ 2226916 w 6849572"/>
                <a:gd name="connsiteY128" fmla="*/ 2365509 h 3428362"/>
                <a:gd name="connsiteX129" fmla="*/ 2248112 w 6849572"/>
                <a:gd name="connsiteY129" fmla="*/ 2369028 h 3428362"/>
                <a:gd name="connsiteX130" fmla="*/ 2256296 w 6849572"/>
                <a:gd name="connsiteY130" fmla="*/ 2369601 h 3428362"/>
                <a:gd name="connsiteX131" fmla="*/ 2277491 w 6849572"/>
                <a:gd name="connsiteY131" fmla="*/ 2373202 h 3428362"/>
                <a:gd name="connsiteX132" fmla="*/ 2309981 w 6849572"/>
                <a:gd name="connsiteY132" fmla="*/ 2379258 h 3428362"/>
                <a:gd name="connsiteX133" fmla="*/ 2699529 w 6849572"/>
                <a:gd name="connsiteY133" fmla="*/ 2489984 h 3428362"/>
                <a:gd name="connsiteX134" fmla="*/ 3107408 w 6849572"/>
                <a:gd name="connsiteY134" fmla="*/ 2622479 h 3428362"/>
                <a:gd name="connsiteX135" fmla="*/ 3753353 w 6849572"/>
                <a:gd name="connsiteY135" fmla="*/ 2821100 h 3428362"/>
                <a:gd name="connsiteX136" fmla="*/ 3937733 w 6849572"/>
                <a:gd name="connsiteY136" fmla="*/ 2860873 h 3428362"/>
                <a:gd name="connsiteX137" fmla="*/ 3959174 w 6849572"/>
                <a:gd name="connsiteY137" fmla="*/ 2864965 h 3428362"/>
                <a:gd name="connsiteX138" fmla="*/ 4013597 w 6849572"/>
                <a:gd name="connsiteY138" fmla="*/ 2873885 h 3428362"/>
                <a:gd name="connsiteX139" fmla="*/ 4034874 w 6849572"/>
                <a:gd name="connsiteY139" fmla="*/ 2877567 h 3428362"/>
                <a:gd name="connsiteX140" fmla="*/ 4043140 w 6849572"/>
                <a:gd name="connsiteY140" fmla="*/ 2878140 h 3428362"/>
                <a:gd name="connsiteX141" fmla="*/ 4064336 w 6849572"/>
                <a:gd name="connsiteY141" fmla="*/ 2881741 h 3428362"/>
                <a:gd name="connsiteX142" fmla="*/ 4072602 w 6849572"/>
                <a:gd name="connsiteY142" fmla="*/ 2882314 h 3428362"/>
                <a:gd name="connsiteX143" fmla="*/ 4097971 w 6849572"/>
                <a:gd name="connsiteY143" fmla="*/ 2885915 h 3428362"/>
                <a:gd name="connsiteX144" fmla="*/ 4106237 w 6849572"/>
                <a:gd name="connsiteY144" fmla="*/ 2886406 h 3428362"/>
                <a:gd name="connsiteX145" fmla="*/ 4135944 w 6849572"/>
                <a:gd name="connsiteY145" fmla="*/ 2890007 h 3428362"/>
                <a:gd name="connsiteX146" fmla="*/ 4144046 w 6849572"/>
                <a:gd name="connsiteY146" fmla="*/ 2890334 h 3428362"/>
                <a:gd name="connsiteX147" fmla="*/ 4182182 w 6849572"/>
                <a:gd name="connsiteY147" fmla="*/ 2894181 h 3428362"/>
                <a:gd name="connsiteX148" fmla="*/ 4194622 w 6849572"/>
                <a:gd name="connsiteY148" fmla="*/ 2894754 h 3428362"/>
                <a:gd name="connsiteX149" fmla="*/ 4249535 w 6849572"/>
                <a:gd name="connsiteY149" fmla="*/ 2898355 h 3428362"/>
                <a:gd name="connsiteX150" fmla="*/ 4270240 w 6849572"/>
                <a:gd name="connsiteY150" fmla="*/ 2898764 h 3428362"/>
                <a:gd name="connsiteX151" fmla="*/ 4366726 w 6849572"/>
                <a:gd name="connsiteY151" fmla="*/ 2898927 h 3428362"/>
                <a:gd name="connsiteX152" fmla="*/ 4387513 w 6849572"/>
                <a:gd name="connsiteY152" fmla="*/ 2898355 h 3428362"/>
                <a:gd name="connsiteX153" fmla="*/ 4434079 w 6849572"/>
                <a:gd name="connsiteY153" fmla="*/ 2894590 h 3428362"/>
                <a:gd name="connsiteX154" fmla="*/ 4446273 w 6849572"/>
                <a:gd name="connsiteY154" fmla="*/ 2894099 h 3428362"/>
                <a:gd name="connsiteX155" fmla="*/ 4471970 w 6849572"/>
                <a:gd name="connsiteY155" fmla="*/ 2890334 h 3428362"/>
                <a:gd name="connsiteX156" fmla="*/ 4479990 w 6849572"/>
                <a:gd name="connsiteY156" fmla="*/ 2889925 h 3428362"/>
                <a:gd name="connsiteX157" fmla="*/ 4501431 w 6849572"/>
                <a:gd name="connsiteY157" fmla="*/ 2886079 h 3428362"/>
                <a:gd name="connsiteX158" fmla="*/ 4503395 w 6849572"/>
                <a:gd name="connsiteY158" fmla="*/ 2885751 h 3428362"/>
                <a:gd name="connsiteX159" fmla="*/ 4505441 w 6849572"/>
                <a:gd name="connsiteY159" fmla="*/ 2885833 h 3428362"/>
                <a:gd name="connsiteX160" fmla="*/ 4526719 w 6849572"/>
                <a:gd name="connsiteY160" fmla="*/ 2881905 h 3428362"/>
                <a:gd name="connsiteX161" fmla="*/ 4597509 w 6849572"/>
                <a:gd name="connsiteY161" fmla="*/ 2865701 h 3428362"/>
                <a:gd name="connsiteX162" fmla="*/ 4985911 w 6849572"/>
                <a:gd name="connsiteY162" fmla="*/ 2692860 h 3428362"/>
                <a:gd name="connsiteX163" fmla="*/ 5238216 w 6849572"/>
                <a:gd name="connsiteY163" fmla="*/ 2525829 h 3428362"/>
                <a:gd name="connsiteX164" fmla="*/ 5458196 w 6849572"/>
                <a:gd name="connsiteY164" fmla="*/ 2363218 h 3428362"/>
                <a:gd name="connsiteX165" fmla="*/ 5712956 w 6849572"/>
                <a:gd name="connsiteY165" fmla="*/ 2156823 h 3428362"/>
                <a:gd name="connsiteX166" fmla="*/ 5900038 w 6849572"/>
                <a:gd name="connsiteY166" fmla="*/ 1992820 h 3428362"/>
                <a:gd name="connsiteX167" fmla="*/ 6034497 w 6849572"/>
                <a:gd name="connsiteY167" fmla="*/ 1860652 h 3428362"/>
                <a:gd name="connsiteX168" fmla="*/ 6175830 w 6849572"/>
                <a:gd name="connsiteY168" fmla="*/ 1684947 h 3428362"/>
                <a:gd name="connsiteX169" fmla="*/ 6409232 w 6849572"/>
                <a:gd name="connsiteY169" fmla="*/ 1254644 h 3428362"/>
                <a:gd name="connsiteX170" fmla="*/ 6656873 w 6849572"/>
                <a:gd name="connsiteY170" fmla="*/ 723599 h 3428362"/>
                <a:gd name="connsiteX171" fmla="*/ 6785112 w 6849572"/>
                <a:gd name="connsiteY171" fmla="*/ 407951 h 3428362"/>
                <a:gd name="connsiteX172" fmla="*/ 6843708 w 6849572"/>
                <a:gd name="connsiteY172" fmla="*/ 199347 h 3428362"/>
                <a:gd name="connsiteX173" fmla="*/ 6847227 w 6849572"/>
                <a:gd name="connsiteY173" fmla="*/ 177905 h 3428362"/>
                <a:gd name="connsiteX174" fmla="*/ 6847718 w 6849572"/>
                <a:gd name="connsiteY174" fmla="*/ 165711 h 3428362"/>
                <a:gd name="connsiteX175" fmla="*/ 6847555 w 6849572"/>
                <a:gd name="connsiteY175" fmla="*/ 124465 h 3428362"/>
                <a:gd name="connsiteX176" fmla="*/ 3343755 w 6849572"/>
                <a:gd name="connsiteY176" fmla="*/ 1752217 h 3428362"/>
                <a:gd name="connsiteX177" fmla="*/ 3340727 w 6849572"/>
                <a:gd name="connsiteY177" fmla="*/ 1752054 h 3428362"/>
                <a:gd name="connsiteX178" fmla="*/ 3340891 w 6849572"/>
                <a:gd name="connsiteY178" fmla="*/ 1751317 h 3428362"/>
                <a:gd name="connsiteX179" fmla="*/ 3343755 w 6849572"/>
                <a:gd name="connsiteY179" fmla="*/ 1752217 h 3428362"/>
                <a:gd name="connsiteX180" fmla="*/ 3022378 w 6849572"/>
                <a:gd name="connsiteY180" fmla="*/ 778676 h 3428362"/>
                <a:gd name="connsiteX181" fmla="*/ 3022460 w 6849572"/>
                <a:gd name="connsiteY181" fmla="*/ 776548 h 3428362"/>
                <a:gd name="connsiteX182" fmla="*/ 3025734 w 6849572"/>
                <a:gd name="connsiteY182" fmla="*/ 777612 h 3428362"/>
                <a:gd name="connsiteX183" fmla="*/ 3022378 w 6849572"/>
                <a:gd name="connsiteY183" fmla="*/ 778676 h 34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6849572" h="3428362">
                  <a:moveTo>
                    <a:pt x="6847555" y="124465"/>
                  </a:moveTo>
                  <a:cubicBezTo>
                    <a:pt x="6843135" y="108425"/>
                    <a:pt x="6842072" y="91730"/>
                    <a:pt x="6835443" y="76181"/>
                  </a:cubicBezTo>
                  <a:cubicBezTo>
                    <a:pt x="6816865" y="32643"/>
                    <a:pt x="6779465" y="14557"/>
                    <a:pt x="6737647" y="1954"/>
                  </a:cubicBezTo>
                  <a:cubicBezTo>
                    <a:pt x="6716696" y="-583"/>
                    <a:pt x="6695828" y="-747"/>
                    <a:pt x="6674959" y="2036"/>
                  </a:cubicBezTo>
                  <a:cubicBezTo>
                    <a:pt x="6641896" y="9483"/>
                    <a:pt x="6610634" y="21268"/>
                    <a:pt x="6581582" y="38863"/>
                  </a:cubicBezTo>
                  <a:cubicBezTo>
                    <a:pt x="6567015" y="47701"/>
                    <a:pt x="6563332" y="41973"/>
                    <a:pt x="6565951" y="27406"/>
                  </a:cubicBezTo>
                  <a:cubicBezTo>
                    <a:pt x="6566360" y="27406"/>
                    <a:pt x="6566606" y="26751"/>
                    <a:pt x="6566687" y="25442"/>
                  </a:cubicBezTo>
                  <a:cubicBezTo>
                    <a:pt x="6566769" y="24214"/>
                    <a:pt x="6566115" y="23232"/>
                    <a:pt x="6564723" y="22414"/>
                  </a:cubicBezTo>
                  <a:cubicBezTo>
                    <a:pt x="6555230" y="25032"/>
                    <a:pt x="6554658" y="33461"/>
                    <a:pt x="6553594" y="40745"/>
                  </a:cubicBezTo>
                  <a:cubicBezTo>
                    <a:pt x="6552203" y="49665"/>
                    <a:pt x="6548356" y="56212"/>
                    <a:pt x="6541154" y="61614"/>
                  </a:cubicBezTo>
                  <a:cubicBezTo>
                    <a:pt x="6461199" y="121437"/>
                    <a:pt x="6399084" y="198037"/>
                    <a:pt x="6338933" y="276356"/>
                  </a:cubicBezTo>
                  <a:cubicBezTo>
                    <a:pt x="6234590" y="412125"/>
                    <a:pt x="6146860" y="558696"/>
                    <a:pt x="6059212" y="705349"/>
                  </a:cubicBezTo>
                  <a:cubicBezTo>
                    <a:pt x="5947504" y="892185"/>
                    <a:pt x="5840787" y="1082130"/>
                    <a:pt x="5716066" y="1260945"/>
                  </a:cubicBezTo>
                  <a:cubicBezTo>
                    <a:pt x="5655098" y="1348266"/>
                    <a:pt x="5589055" y="1431659"/>
                    <a:pt x="5513682" y="1507195"/>
                  </a:cubicBezTo>
                  <a:cubicBezTo>
                    <a:pt x="5457705" y="1563254"/>
                    <a:pt x="5397145" y="1614075"/>
                    <a:pt x="5331920" y="1659086"/>
                  </a:cubicBezTo>
                  <a:cubicBezTo>
                    <a:pt x="5249837" y="1715718"/>
                    <a:pt x="5163417" y="1764329"/>
                    <a:pt x="5071103" y="1802302"/>
                  </a:cubicBezTo>
                  <a:cubicBezTo>
                    <a:pt x="5065047" y="1805166"/>
                    <a:pt x="5059810" y="1809340"/>
                    <a:pt x="5055064" y="1814005"/>
                  </a:cubicBezTo>
                  <a:cubicBezTo>
                    <a:pt x="5032885" y="1837574"/>
                    <a:pt x="5008252" y="1858443"/>
                    <a:pt x="4980100" y="1874483"/>
                  </a:cubicBezTo>
                  <a:cubicBezTo>
                    <a:pt x="4869783" y="1937580"/>
                    <a:pt x="4750381" y="1970724"/>
                    <a:pt x="4623943" y="1976043"/>
                  </a:cubicBezTo>
                  <a:cubicBezTo>
                    <a:pt x="4548488" y="1979235"/>
                    <a:pt x="4473034" y="1976453"/>
                    <a:pt x="4397497" y="1969251"/>
                  </a:cubicBezTo>
                  <a:cubicBezTo>
                    <a:pt x="4250598" y="1955256"/>
                    <a:pt x="4106892" y="1925549"/>
                    <a:pt x="3964576" y="1887822"/>
                  </a:cubicBezTo>
                  <a:cubicBezTo>
                    <a:pt x="3804174" y="1845348"/>
                    <a:pt x="3644181" y="1800992"/>
                    <a:pt x="3480342" y="1773004"/>
                  </a:cubicBezTo>
                  <a:cubicBezTo>
                    <a:pt x="3446789" y="1767275"/>
                    <a:pt x="3413481" y="1759992"/>
                    <a:pt x="3381318" y="1755573"/>
                  </a:cubicBezTo>
                  <a:cubicBezTo>
                    <a:pt x="3384346" y="1755573"/>
                    <a:pt x="3387374" y="1755573"/>
                    <a:pt x="3390402" y="1755736"/>
                  </a:cubicBezTo>
                  <a:cubicBezTo>
                    <a:pt x="3397195" y="1753936"/>
                    <a:pt x="3404069" y="1753036"/>
                    <a:pt x="3411107" y="1752790"/>
                  </a:cubicBezTo>
                  <a:cubicBezTo>
                    <a:pt x="3415936" y="1752627"/>
                    <a:pt x="3420109" y="1752545"/>
                    <a:pt x="3423710" y="1752381"/>
                  </a:cubicBezTo>
                  <a:cubicBezTo>
                    <a:pt x="3433695" y="1755491"/>
                    <a:pt x="3444661" y="1750335"/>
                    <a:pt x="3454399" y="1755327"/>
                  </a:cubicBezTo>
                  <a:cubicBezTo>
                    <a:pt x="3498183" y="1753936"/>
                    <a:pt x="3541147" y="1764575"/>
                    <a:pt x="3584849" y="1763838"/>
                  </a:cubicBezTo>
                  <a:cubicBezTo>
                    <a:pt x="3589023" y="1761383"/>
                    <a:pt x="3593196" y="1759992"/>
                    <a:pt x="3597288" y="1763920"/>
                  </a:cubicBezTo>
                  <a:cubicBezTo>
                    <a:pt x="3607682" y="1772022"/>
                    <a:pt x="3619793" y="1766375"/>
                    <a:pt x="3631005" y="1768094"/>
                  </a:cubicBezTo>
                  <a:cubicBezTo>
                    <a:pt x="3642463" y="1771858"/>
                    <a:pt x="3654493" y="1771040"/>
                    <a:pt x="3666114" y="1772922"/>
                  </a:cubicBezTo>
                  <a:cubicBezTo>
                    <a:pt x="3759490" y="1787980"/>
                    <a:pt x="3853031" y="1801893"/>
                    <a:pt x="3945917" y="1819652"/>
                  </a:cubicBezTo>
                  <a:cubicBezTo>
                    <a:pt x="4079803" y="1845266"/>
                    <a:pt x="4213117" y="1873337"/>
                    <a:pt x="4348477" y="1891096"/>
                  </a:cubicBezTo>
                  <a:cubicBezTo>
                    <a:pt x="4430150" y="1901735"/>
                    <a:pt x="4511907" y="1908445"/>
                    <a:pt x="4593990" y="1910737"/>
                  </a:cubicBezTo>
                  <a:cubicBezTo>
                    <a:pt x="4649803" y="1912292"/>
                    <a:pt x="4705289" y="1906072"/>
                    <a:pt x="4760611" y="1898625"/>
                  </a:cubicBezTo>
                  <a:cubicBezTo>
                    <a:pt x="4832056" y="1888968"/>
                    <a:pt x="4901863" y="1873419"/>
                    <a:pt x="4968152" y="1844284"/>
                  </a:cubicBezTo>
                  <a:cubicBezTo>
                    <a:pt x="4988939" y="1836674"/>
                    <a:pt x="5009480" y="1828736"/>
                    <a:pt x="5028057" y="1816378"/>
                  </a:cubicBezTo>
                  <a:cubicBezTo>
                    <a:pt x="5046961" y="1803857"/>
                    <a:pt x="5066357" y="1792154"/>
                    <a:pt x="5085589" y="1780124"/>
                  </a:cubicBezTo>
                  <a:cubicBezTo>
                    <a:pt x="5092791" y="1772513"/>
                    <a:pt x="5099583" y="1764575"/>
                    <a:pt x="5107194" y="1757373"/>
                  </a:cubicBezTo>
                  <a:cubicBezTo>
                    <a:pt x="5180275" y="1688302"/>
                    <a:pt x="5214401" y="1601308"/>
                    <a:pt x="5224467" y="1503185"/>
                  </a:cubicBezTo>
                  <a:cubicBezTo>
                    <a:pt x="5224386" y="1493446"/>
                    <a:pt x="5224958" y="1483626"/>
                    <a:pt x="5224140" y="1473887"/>
                  </a:cubicBezTo>
                  <a:cubicBezTo>
                    <a:pt x="5219230" y="1418319"/>
                    <a:pt x="5214810" y="1362834"/>
                    <a:pt x="5138128" y="1310621"/>
                  </a:cubicBezTo>
                  <a:cubicBezTo>
                    <a:pt x="5094673" y="1280996"/>
                    <a:pt x="5044588" y="1266101"/>
                    <a:pt x="4994503" y="1252680"/>
                  </a:cubicBezTo>
                  <a:cubicBezTo>
                    <a:pt x="4835575" y="1210124"/>
                    <a:pt x="4672554" y="1192938"/>
                    <a:pt x="4509370" y="1178044"/>
                  </a:cubicBezTo>
                  <a:cubicBezTo>
                    <a:pt x="4412474" y="1169205"/>
                    <a:pt x="4315578" y="1160858"/>
                    <a:pt x="4219418" y="1145800"/>
                  </a:cubicBezTo>
                  <a:cubicBezTo>
                    <a:pt x="4058525" y="1120676"/>
                    <a:pt x="3901479" y="1079430"/>
                    <a:pt x="3745578" y="1033109"/>
                  </a:cubicBezTo>
                  <a:cubicBezTo>
                    <a:pt x="3714234" y="1023780"/>
                    <a:pt x="3476905" y="941205"/>
                    <a:pt x="3470276" y="938669"/>
                  </a:cubicBezTo>
                  <a:cubicBezTo>
                    <a:pt x="3427475" y="922301"/>
                    <a:pt x="3317567" y="878763"/>
                    <a:pt x="3312575" y="876553"/>
                  </a:cubicBezTo>
                  <a:cubicBezTo>
                    <a:pt x="3279594" y="861905"/>
                    <a:pt x="3175660" y="820004"/>
                    <a:pt x="3169768" y="817549"/>
                  </a:cubicBezTo>
                  <a:cubicBezTo>
                    <a:pt x="3095950" y="787269"/>
                    <a:pt x="2709022" y="619010"/>
                    <a:pt x="2636841" y="587748"/>
                  </a:cubicBezTo>
                  <a:cubicBezTo>
                    <a:pt x="2581355" y="563688"/>
                    <a:pt x="2526033" y="539219"/>
                    <a:pt x="2470710" y="514995"/>
                  </a:cubicBezTo>
                  <a:cubicBezTo>
                    <a:pt x="2467355" y="514094"/>
                    <a:pt x="2463918" y="513522"/>
                    <a:pt x="2460726" y="512212"/>
                  </a:cubicBezTo>
                  <a:cubicBezTo>
                    <a:pt x="2323812" y="457381"/>
                    <a:pt x="2184769" y="409015"/>
                    <a:pt x="2041308" y="373906"/>
                  </a:cubicBezTo>
                  <a:cubicBezTo>
                    <a:pt x="1956606" y="353201"/>
                    <a:pt x="1871331" y="336261"/>
                    <a:pt x="1784747" y="325459"/>
                  </a:cubicBezTo>
                  <a:cubicBezTo>
                    <a:pt x="1734171" y="319157"/>
                    <a:pt x="1683431" y="316211"/>
                    <a:pt x="1632692" y="312119"/>
                  </a:cubicBezTo>
                  <a:cubicBezTo>
                    <a:pt x="1540134" y="304672"/>
                    <a:pt x="1448557" y="312119"/>
                    <a:pt x="1357145" y="323985"/>
                  </a:cubicBezTo>
                  <a:cubicBezTo>
                    <a:pt x="1297567" y="331760"/>
                    <a:pt x="1240035" y="349192"/>
                    <a:pt x="1181930" y="363922"/>
                  </a:cubicBezTo>
                  <a:cubicBezTo>
                    <a:pt x="1028730" y="402877"/>
                    <a:pt x="885677" y="464501"/>
                    <a:pt x="754901" y="553622"/>
                  </a:cubicBezTo>
                  <a:cubicBezTo>
                    <a:pt x="612912" y="650354"/>
                    <a:pt x="489256" y="767055"/>
                    <a:pt x="380657" y="900041"/>
                  </a:cubicBezTo>
                  <a:cubicBezTo>
                    <a:pt x="250535" y="1059461"/>
                    <a:pt x="160432" y="1239422"/>
                    <a:pt x="104209" y="1436815"/>
                  </a:cubicBezTo>
                  <a:cubicBezTo>
                    <a:pt x="53797" y="1613912"/>
                    <a:pt x="30064" y="1795591"/>
                    <a:pt x="15906" y="1978580"/>
                  </a:cubicBezTo>
                  <a:cubicBezTo>
                    <a:pt x="10178" y="2052316"/>
                    <a:pt x="4695" y="2126297"/>
                    <a:pt x="6495" y="2200524"/>
                  </a:cubicBezTo>
                  <a:cubicBezTo>
                    <a:pt x="6659" y="2206662"/>
                    <a:pt x="7804" y="2213291"/>
                    <a:pt x="2812" y="2218529"/>
                  </a:cubicBezTo>
                  <a:cubicBezTo>
                    <a:pt x="2649" y="2232441"/>
                    <a:pt x="2485" y="2246271"/>
                    <a:pt x="2321" y="2260184"/>
                  </a:cubicBezTo>
                  <a:cubicBezTo>
                    <a:pt x="-1607" y="2291282"/>
                    <a:pt x="603" y="2322544"/>
                    <a:pt x="766" y="2353724"/>
                  </a:cubicBezTo>
                  <a:cubicBezTo>
                    <a:pt x="930" y="2399554"/>
                    <a:pt x="-1607" y="2445383"/>
                    <a:pt x="2239" y="2491130"/>
                  </a:cubicBezTo>
                  <a:cubicBezTo>
                    <a:pt x="2403" y="2506434"/>
                    <a:pt x="2567" y="2521737"/>
                    <a:pt x="2730" y="2537123"/>
                  </a:cubicBezTo>
                  <a:cubicBezTo>
                    <a:pt x="6577" y="2545061"/>
                    <a:pt x="4367" y="2553490"/>
                    <a:pt x="4613" y="2561756"/>
                  </a:cubicBezTo>
                  <a:cubicBezTo>
                    <a:pt x="5840" y="2597110"/>
                    <a:pt x="2567" y="2632463"/>
                    <a:pt x="6413" y="2667735"/>
                  </a:cubicBezTo>
                  <a:cubicBezTo>
                    <a:pt x="6577" y="2676083"/>
                    <a:pt x="6741" y="2684349"/>
                    <a:pt x="6986" y="2692696"/>
                  </a:cubicBezTo>
                  <a:cubicBezTo>
                    <a:pt x="10751" y="2699898"/>
                    <a:pt x="8541" y="2707672"/>
                    <a:pt x="8868" y="2715120"/>
                  </a:cubicBezTo>
                  <a:cubicBezTo>
                    <a:pt x="10014" y="2737134"/>
                    <a:pt x="6986" y="2759312"/>
                    <a:pt x="10587" y="2781245"/>
                  </a:cubicBezTo>
                  <a:cubicBezTo>
                    <a:pt x="10751" y="2788119"/>
                    <a:pt x="10996" y="2795075"/>
                    <a:pt x="11160" y="2801950"/>
                  </a:cubicBezTo>
                  <a:cubicBezTo>
                    <a:pt x="16643" y="2825683"/>
                    <a:pt x="9687" y="2850070"/>
                    <a:pt x="14842" y="2873803"/>
                  </a:cubicBezTo>
                  <a:cubicBezTo>
                    <a:pt x="15006" y="2879286"/>
                    <a:pt x="15170" y="2884769"/>
                    <a:pt x="15333" y="2890252"/>
                  </a:cubicBezTo>
                  <a:cubicBezTo>
                    <a:pt x="20735" y="2909730"/>
                    <a:pt x="13942" y="2929944"/>
                    <a:pt x="19016" y="2949421"/>
                  </a:cubicBezTo>
                  <a:cubicBezTo>
                    <a:pt x="19180" y="2954904"/>
                    <a:pt x="19344" y="2960469"/>
                    <a:pt x="19507" y="2965952"/>
                  </a:cubicBezTo>
                  <a:cubicBezTo>
                    <a:pt x="24827" y="2983957"/>
                    <a:pt x="18361" y="3002779"/>
                    <a:pt x="23108" y="3020865"/>
                  </a:cubicBezTo>
                  <a:cubicBezTo>
                    <a:pt x="23354" y="3027740"/>
                    <a:pt x="23517" y="3034614"/>
                    <a:pt x="23763" y="3041489"/>
                  </a:cubicBezTo>
                  <a:cubicBezTo>
                    <a:pt x="29000" y="3056710"/>
                    <a:pt x="22535" y="3072914"/>
                    <a:pt x="27445" y="3088136"/>
                  </a:cubicBezTo>
                  <a:cubicBezTo>
                    <a:pt x="27609" y="3092228"/>
                    <a:pt x="27773" y="3096320"/>
                    <a:pt x="27936" y="3100493"/>
                  </a:cubicBezTo>
                  <a:cubicBezTo>
                    <a:pt x="33338" y="3117107"/>
                    <a:pt x="26709" y="3134538"/>
                    <a:pt x="31537" y="3151151"/>
                  </a:cubicBezTo>
                  <a:cubicBezTo>
                    <a:pt x="31701" y="3155243"/>
                    <a:pt x="31947" y="3159417"/>
                    <a:pt x="32110" y="3163508"/>
                  </a:cubicBezTo>
                  <a:cubicBezTo>
                    <a:pt x="37511" y="3178730"/>
                    <a:pt x="30801" y="3194852"/>
                    <a:pt x="35957" y="3210074"/>
                  </a:cubicBezTo>
                  <a:cubicBezTo>
                    <a:pt x="36120" y="3214166"/>
                    <a:pt x="36202" y="3218258"/>
                    <a:pt x="36366" y="3222268"/>
                  </a:cubicBezTo>
                  <a:cubicBezTo>
                    <a:pt x="41603" y="3236017"/>
                    <a:pt x="35220" y="3250829"/>
                    <a:pt x="39967" y="3264660"/>
                  </a:cubicBezTo>
                  <a:cubicBezTo>
                    <a:pt x="40130" y="3268752"/>
                    <a:pt x="40376" y="3272844"/>
                    <a:pt x="40539" y="3276935"/>
                  </a:cubicBezTo>
                  <a:cubicBezTo>
                    <a:pt x="45532" y="3287902"/>
                    <a:pt x="39721" y="3299932"/>
                    <a:pt x="43977" y="3310898"/>
                  </a:cubicBezTo>
                  <a:cubicBezTo>
                    <a:pt x="44222" y="3315072"/>
                    <a:pt x="44386" y="3319246"/>
                    <a:pt x="44631" y="3323420"/>
                  </a:cubicBezTo>
                  <a:cubicBezTo>
                    <a:pt x="49869" y="3334222"/>
                    <a:pt x="43813" y="3346252"/>
                    <a:pt x="48232" y="3357137"/>
                  </a:cubicBezTo>
                  <a:cubicBezTo>
                    <a:pt x="48478" y="3361229"/>
                    <a:pt x="48723" y="3365402"/>
                    <a:pt x="48887" y="3369494"/>
                  </a:cubicBezTo>
                  <a:cubicBezTo>
                    <a:pt x="52651" y="3375632"/>
                    <a:pt x="50033" y="3382424"/>
                    <a:pt x="50933" y="3388808"/>
                  </a:cubicBezTo>
                  <a:cubicBezTo>
                    <a:pt x="54206" y="3394946"/>
                    <a:pt x="60262" y="3400593"/>
                    <a:pt x="53634" y="3408121"/>
                  </a:cubicBezTo>
                  <a:cubicBezTo>
                    <a:pt x="55598" y="3415732"/>
                    <a:pt x="54043" y="3426208"/>
                    <a:pt x="64272" y="3428090"/>
                  </a:cubicBezTo>
                  <a:cubicBezTo>
                    <a:pt x="75402" y="3430136"/>
                    <a:pt x="79331" y="3420233"/>
                    <a:pt x="83913" y="3412377"/>
                  </a:cubicBezTo>
                  <a:cubicBezTo>
                    <a:pt x="116158" y="3356155"/>
                    <a:pt x="148402" y="3299932"/>
                    <a:pt x="180809" y="3243791"/>
                  </a:cubicBezTo>
                  <a:cubicBezTo>
                    <a:pt x="231876" y="3155570"/>
                    <a:pt x="290881" y="3072832"/>
                    <a:pt x="357742" y="2995987"/>
                  </a:cubicBezTo>
                  <a:cubicBezTo>
                    <a:pt x="402180" y="2944920"/>
                    <a:pt x="449646" y="2896636"/>
                    <a:pt x="500631" y="2851707"/>
                  </a:cubicBezTo>
                  <a:cubicBezTo>
                    <a:pt x="546624" y="2811197"/>
                    <a:pt x="593271" y="2771506"/>
                    <a:pt x="642129" y="2734515"/>
                  </a:cubicBezTo>
                  <a:cubicBezTo>
                    <a:pt x="726503" y="2670600"/>
                    <a:pt x="814888" y="2612905"/>
                    <a:pt x="907528" y="2561428"/>
                  </a:cubicBezTo>
                  <a:cubicBezTo>
                    <a:pt x="1007206" y="2506106"/>
                    <a:pt x="1111140" y="2461014"/>
                    <a:pt x="1219166" y="2425496"/>
                  </a:cubicBezTo>
                  <a:cubicBezTo>
                    <a:pt x="1310252" y="2395544"/>
                    <a:pt x="1403547" y="2374102"/>
                    <a:pt x="1498560" y="2360599"/>
                  </a:cubicBezTo>
                  <a:cubicBezTo>
                    <a:pt x="1505189" y="2356098"/>
                    <a:pt x="1513536" y="2361335"/>
                    <a:pt x="1520165" y="2356752"/>
                  </a:cubicBezTo>
                  <a:lnTo>
                    <a:pt x="1522129" y="2356425"/>
                  </a:lnTo>
                  <a:lnTo>
                    <a:pt x="1524093" y="2356507"/>
                  </a:lnTo>
                  <a:cubicBezTo>
                    <a:pt x="1532032" y="2351597"/>
                    <a:pt x="1541525" y="2357243"/>
                    <a:pt x="1549545" y="2352824"/>
                  </a:cubicBezTo>
                  <a:cubicBezTo>
                    <a:pt x="1552246" y="2352660"/>
                    <a:pt x="1554946" y="2352497"/>
                    <a:pt x="1557729" y="2352333"/>
                  </a:cubicBezTo>
                  <a:cubicBezTo>
                    <a:pt x="1567140" y="2347095"/>
                    <a:pt x="1578106" y="2353561"/>
                    <a:pt x="1587518" y="2348405"/>
                  </a:cubicBezTo>
                  <a:cubicBezTo>
                    <a:pt x="1590218" y="2348323"/>
                    <a:pt x="1592837" y="2348159"/>
                    <a:pt x="1595538" y="2348077"/>
                  </a:cubicBezTo>
                  <a:cubicBezTo>
                    <a:pt x="1606422" y="2343004"/>
                    <a:pt x="1618534" y="2349141"/>
                    <a:pt x="1629500" y="2344395"/>
                  </a:cubicBezTo>
                  <a:cubicBezTo>
                    <a:pt x="1633592" y="2344231"/>
                    <a:pt x="1637684" y="2343986"/>
                    <a:pt x="1641776" y="2343822"/>
                  </a:cubicBezTo>
                  <a:cubicBezTo>
                    <a:pt x="1656998" y="2338584"/>
                    <a:pt x="1673202" y="2345131"/>
                    <a:pt x="1688424" y="2340057"/>
                  </a:cubicBezTo>
                  <a:cubicBezTo>
                    <a:pt x="1695298" y="2339894"/>
                    <a:pt x="1702172" y="2339730"/>
                    <a:pt x="1709047" y="2339566"/>
                  </a:cubicBezTo>
                  <a:cubicBezTo>
                    <a:pt x="1767642" y="2335147"/>
                    <a:pt x="1826320" y="2338503"/>
                    <a:pt x="1884998" y="2337848"/>
                  </a:cubicBezTo>
                  <a:cubicBezTo>
                    <a:pt x="1902347" y="2337684"/>
                    <a:pt x="1919861" y="2335229"/>
                    <a:pt x="1937047" y="2339566"/>
                  </a:cubicBezTo>
                  <a:cubicBezTo>
                    <a:pt x="1943921" y="2339730"/>
                    <a:pt x="1950877" y="2339894"/>
                    <a:pt x="1957752" y="2340139"/>
                  </a:cubicBezTo>
                  <a:cubicBezTo>
                    <a:pt x="1975838" y="2345131"/>
                    <a:pt x="1994660" y="2338421"/>
                    <a:pt x="2012665" y="2343822"/>
                  </a:cubicBezTo>
                  <a:cubicBezTo>
                    <a:pt x="2016756" y="2343986"/>
                    <a:pt x="2020930" y="2344149"/>
                    <a:pt x="2025022" y="2344313"/>
                  </a:cubicBezTo>
                  <a:cubicBezTo>
                    <a:pt x="2037380" y="2349059"/>
                    <a:pt x="2050883" y="2342758"/>
                    <a:pt x="2063240" y="2347914"/>
                  </a:cubicBezTo>
                  <a:cubicBezTo>
                    <a:pt x="2067332" y="2348077"/>
                    <a:pt x="2071424" y="2348241"/>
                    <a:pt x="2075516" y="2348487"/>
                  </a:cubicBezTo>
                  <a:cubicBezTo>
                    <a:pt x="2086400" y="2353315"/>
                    <a:pt x="2098512" y="2346932"/>
                    <a:pt x="2109315" y="2352251"/>
                  </a:cubicBezTo>
                  <a:cubicBezTo>
                    <a:pt x="2112016" y="2352415"/>
                    <a:pt x="2114798" y="2352579"/>
                    <a:pt x="2117499" y="2352660"/>
                  </a:cubicBezTo>
                  <a:cubicBezTo>
                    <a:pt x="2126992" y="2357325"/>
                    <a:pt x="2137794" y="2351269"/>
                    <a:pt x="2147206" y="2356425"/>
                  </a:cubicBezTo>
                  <a:cubicBezTo>
                    <a:pt x="2149906" y="2356589"/>
                    <a:pt x="2152689" y="2356752"/>
                    <a:pt x="2155390" y="2356916"/>
                  </a:cubicBezTo>
                  <a:cubicBezTo>
                    <a:pt x="2164801" y="2361499"/>
                    <a:pt x="2175603" y="2355525"/>
                    <a:pt x="2185015" y="2360599"/>
                  </a:cubicBezTo>
                  <a:lnTo>
                    <a:pt x="2186979" y="2360517"/>
                  </a:lnTo>
                  <a:lnTo>
                    <a:pt x="2188943" y="2360844"/>
                  </a:lnTo>
                  <a:cubicBezTo>
                    <a:pt x="2198355" y="2366000"/>
                    <a:pt x="2209321" y="2359535"/>
                    <a:pt x="2218650" y="2364855"/>
                  </a:cubicBezTo>
                  <a:cubicBezTo>
                    <a:pt x="2221433" y="2365100"/>
                    <a:pt x="2224133" y="2365264"/>
                    <a:pt x="2226916" y="2365509"/>
                  </a:cubicBezTo>
                  <a:cubicBezTo>
                    <a:pt x="2233545" y="2369356"/>
                    <a:pt x="2241646" y="2364527"/>
                    <a:pt x="2248112" y="2369028"/>
                  </a:cubicBezTo>
                  <a:cubicBezTo>
                    <a:pt x="2250812" y="2369192"/>
                    <a:pt x="2253595" y="2369437"/>
                    <a:pt x="2256296" y="2369601"/>
                  </a:cubicBezTo>
                  <a:cubicBezTo>
                    <a:pt x="2262924" y="2373611"/>
                    <a:pt x="2271026" y="2368619"/>
                    <a:pt x="2277491" y="2373202"/>
                  </a:cubicBezTo>
                  <a:cubicBezTo>
                    <a:pt x="2288294" y="2375166"/>
                    <a:pt x="2299342" y="2376639"/>
                    <a:pt x="2309981" y="2379258"/>
                  </a:cubicBezTo>
                  <a:cubicBezTo>
                    <a:pt x="2441085" y="2411747"/>
                    <a:pt x="2570880" y="2449147"/>
                    <a:pt x="2699529" y="2489984"/>
                  </a:cubicBezTo>
                  <a:cubicBezTo>
                    <a:pt x="2835788" y="2533276"/>
                    <a:pt x="2971803" y="2577387"/>
                    <a:pt x="3107408" y="2622479"/>
                  </a:cubicBezTo>
                  <a:cubicBezTo>
                    <a:pt x="3321250" y="2693678"/>
                    <a:pt x="3534764" y="2765695"/>
                    <a:pt x="3753353" y="2821100"/>
                  </a:cubicBezTo>
                  <a:cubicBezTo>
                    <a:pt x="3814322" y="2836567"/>
                    <a:pt x="3875455" y="2851461"/>
                    <a:pt x="3937733" y="2860873"/>
                  </a:cubicBezTo>
                  <a:cubicBezTo>
                    <a:pt x="3944198" y="2865865"/>
                    <a:pt x="3952709" y="2860136"/>
                    <a:pt x="3959174" y="2864965"/>
                  </a:cubicBezTo>
                  <a:cubicBezTo>
                    <a:pt x="3976770" y="2871266"/>
                    <a:pt x="3995183" y="2872494"/>
                    <a:pt x="4013597" y="2873885"/>
                  </a:cubicBezTo>
                  <a:cubicBezTo>
                    <a:pt x="4020144" y="2878140"/>
                    <a:pt x="4028327" y="2872903"/>
                    <a:pt x="4034874" y="2877567"/>
                  </a:cubicBezTo>
                  <a:cubicBezTo>
                    <a:pt x="4037657" y="2877731"/>
                    <a:pt x="4040357" y="2877977"/>
                    <a:pt x="4043140" y="2878140"/>
                  </a:cubicBezTo>
                  <a:cubicBezTo>
                    <a:pt x="4049687" y="2882150"/>
                    <a:pt x="4057871" y="2877158"/>
                    <a:pt x="4064336" y="2881741"/>
                  </a:cubicBezTo>
                  <a:cubicBezTo>
                    <a:pt x="4067118" y="2881905"/>
                    <a:pt x="4069819" y="2882150"/>
                    <a:pt x="4072602" y="2882314"/>
                  </a:cubicBezTo>
                  <a:cubicBezTo>
                    <a:pt x="4080622" y="2886570"/>
                    <a:pt x="4090033" y="2881005"/>
                    <a:pt x="4097971" y="2885915"/>
                  </a:cubicBezTo>
                  <a:cubicBezTo>
                    <a:pt x="4100754" y="2886079"/>
                    <a:pt x="4103454" y="2886242"/>
                    <a:pt x="4106237" y="2886406"/>
                  </a:cubicBezTo>
                  <a:cubicBezTo>
                    <a:pt x="4115730" y="2890907"/>
                    <a:pt x="4126451" y="2885015"/>
                    <a:pt x="4135944" y="2890007"/>
                  </a:cubicBezTo>
                  <a:cubicBezTo>
                    <a:pt x="4138645" y="2890089"/>
                    <a:pt x="4141345" y="2890252"/>
                    <a:pt x="4144046" y="2890334"/>
                  </a:cubicBezTo>
                  <a:cubicBezTo>
                    <a:pt x="4156403" y="2895326"/>
                    <a:pt x="4169906" y="2888943"/>
                    <a:pt x="4182182" y="2894181"/>
                  </a:cubicBezTo>
                  <a:cubicBezTo>
                    <a:pt x="4186356" y="2894344"/>
                    <a:pt x="4190448" y="2894590"/>
                    <a:pt x="4194622" y="2894754"/>
                  </a:cubicBezTo>
                  <a:cubicBezTo>
                    <a:pt x="4212708" y="2899500"/>
                    <a:pt x="4231531" y="2893035"/>
                    <a:pt x="4249535" y="2898355"/>
                  </a:cubicBezTo>
                  <a:cubicBezTo>
                    <a:pt x="4256409" y="2898518"/>
                    <a:pt x="4263365" y="2898600"/>
                    <a:pt x="4270240" y="2898764"/>
                  </a:cubicBezTo>
                  <a:cubicBezTo>
                    <a:pt x="4302402" y="2901874"/>
                    <a:pt x="4334564" y="2901628"/>
                    <a:pt x="4366726" y="2898927"/>
                  </a:cubicBezTo>
                  <a:cubicBezTo>
                    <a:pt x="4373683" y="2898764"/>
                    <a:pt x="4380557" y="2898600"/>
                    <a:pt x="4387513" y="2898355"/>
                  </a:cubicBezTo>
                  <a:cubicBezTo>
                    <a:pt x="4402735" y="2893035"/>
                    <a:pt x="4418857" y="2899582"/>
                    <a:pt x="4434079" y="2894590"/>
                  </a:cubicBezTo>
                  <a:cubicBezTo>
                    <a:pt x="4438171" y="2894426"/>
                    <a:pt x="4442181" y="2894263"/>
                    <a:pt x="4446273" y="2894099"/>
                  </a:cubicBezTo>
                  <a:cubicBezTo>
                    <a:pt x="4454293" y="2889352"/>
                    <a:pt x="4463867" y="2894999"/>
                    <a:pt x="4471970" y="2890334"/>
                  </a:cubicBezTo>
                  <a:cubicBezTo>
                    <a:pt x="4474670" y="2890171"/>
                    <a:pt x="4477289" y="2890089"/>
                    <a:pt x="4479990" y="2889925"/>
                  </a:cubicBezTo>
                  <a:cubicBezTo>
                    <a:pt x="4486537" y="2885342"/>
                    <a:pt x="4494884" y="2890662"/>
                    <a:pt x="4501431" y="2886079"/>
                  </a:cubicBezTo>
                  <a:lnTo>
                    <a:pt x="4503395" y="2885751"/>
                  </a:lnTo>
                  <a:lnTo>
                    <a:pt x="4505441" y="2885833"/>
                  </a:lnTo>
                  <a:cubicBezTo>
                    <a:pt x="4511907" y="2881005"/>
                    <a:pt x="4520254" y="2886570"/>
                    <a:pt x="4526719" y="2881905"/>
                  </a:cubicBezTo>
                  <a:cubicBezTo>
                    <a:pt x="4550452" y="2876995"/>
                    <a:pt x="4574021" y="2871757"/>
                    <a:pt x="4597509" y="2865701"/>
                  </a:cubicBezTo>
                  <a:cubicBezTo>
                    <a:pt x="4736715" y="2829775"/>
                    <a:pt x="4863399" y="2765859"/>
                    <a:pt x="4985911" y="2692860"/>
                  </a:cubicBezTo>
                  <a:cubicBezTo>
                    <a:pt x="5072576" y="2641220"/>
                    <a:pt x="5156706" y="2585407"/>
                    <a:pt x="5238216" y="2525829"/>
                  </a:cubicBezTo>
                  <a:cubicBezTo>
                    <a:pt x="5311788" y="2471980"/>
                    <a:pt x="5386424" y="2419440"/>
                    <a:pt x="5458196" y="2363218"/>
                  </a:cubicBezTo>
                  <a:cubicBezTo>
                    <a:pt x="5544289" y="2295865"/>
                    <a:pt x="5629891" y="2227940"/>
                    <a:pt x="5712956" y="2156823"/>
                  </a:cubicBezTo>
                  <a:cubicBezTo>
                    <a:pt x="5775972" y="2102892"/>
                    <a:pt x="5839560" y="2049534"/>
                    <a:pt x="5900038" y="1992820"/>
                  </a:cubicBezTo>
                  <a:cubicBezTo>
                    <a:pt x="5945785" y="1949855"/>
                    <a:pt x="5992105" y="1907381"/>
                    <a:pt x="6034497" y="1860652"/>
                  </a:cubicBezTo>
                  <a:cubicBezTo>
                    <a:pt x="6085155" y="1804757"/>
                    <a:pt x="6133848" y="1747552"/>
                    <a:pt x="6175830" y="1684947"/>
                  </a:cubicBezTo>
                  <a:cubicBezTo>
                    <a:pt x="6266916" y="1548769"/>
                    <a:pt x="6337379" y="1401215"/>
                    <a:pt x="6409232" y="1254644"/>
                  </a:cubicBezTo>
                  <a:cubicBezTo>
                    <a:pt x="6495243" y="1079266"/>
                    <a:pt x="6578636" y="902660"/>
                    <a:pt x="6656873" y="723599"/>
                  </a:cubicBezTo>
                  <a:cubicBezTo>
                    <a:pt x="6702375" y="619501"/>
                    <a:pt x="6746239" y="514749"/>
                    <a:pt x="6785112" y="407951"/>
                  </a:cubicBezTo>
                  <a:cubicBezTo>
                    <a:pt x="6809909" y="339862"/>
                    <a:pt x="6829387" y="270382"/>
                    <a:pt x="6843708" y="199347"/>
                  </a:cubicBezTo>
                  <a:cubicBezTo>
                    <a:pt x="6847636" y="192636"/>
                    <a:pt x="6842808" y="184534"/>
                    <a:pt x="6847227" y="177905"/>
                  </a:cubicBezTo>
                  <a:cubicBezTo>
                    <a:pt x="6847391" y="173813"/>
                    <a:pt x="6847555" y="169803"/>
                    <a:pt x="6847718" y="165711"/>
                  </a:cubicBezTo>
                  <a:cubicBezTo>
                    <a:pt x="6850337" y="152290"/>
                    <a:pt x="6850091" y="138377"/>
                    <a:pt x="6847555" y="124465"/>
                  </a:cubicBezTo>
                  <a:close/>
                  <a:moveTo>
                    <a:pt x="3343755" y="1752217"/>
                  </a:moveTo>
                  <a:cubicBezTo>
                    <a:pt x="3342773" y="1752136"/>
                    <a:pt x="3341709" y="1752054"/>
                    <a:pt x="3340727" y="1752054"/>
                  </a:cubicBezTo>
                  <a:cubicBezTo>
                    <a:pt x="3340809" y="1751890"/>
                    <a:pt x="3340891" y="1751644"/>
                    <a:pt x="3340891" y="1751317"/>
                  </a:cubicBezTo>
                  <a:cubicBezTo>
                    <a:pt x="3341873" y="1751644"/>
                    <a:pt x="3342773" y="1751890"/>
                    <a:pt x="3343755" y="1752217"/>
                  </a:cubicBezTo>
                  <a:close/>
                  <a:moveTo>
                    <a:pt x="3022378" y="778676"/>
                  </a:moveTo>
                  <a:cubicBezTo>
                    <a:pt x="3022460" y="777857"/>
                    <a:pt x="3022460" y="777203"/>
                    <a:pt x="3022460" y="776548"/>
                  </a:cubicBezTo>
                  <a:cubicBezTo>
                    <a:pt x="3023524" y="776957"/>
                    <a:pt x="3024588" y="777203"/>
                    <a:pt x="3025734" y="777612"/>
                  </a:cubicBezTo>
                  <a:cubicBezTo>
                    <a:pt x="3024424" y="777857"/>
                    <a:pt x="3023442" y="778267"/>
                    <a:pt x="3022378" y="778676"/>
                  </a:cubicBezTo>
                  <a:close/>
                </a:path>
              </a:pathLst>
            </a:custGeom>
            <a:solidFill>
              <a:srgbClr val="F9C9A9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AE380E-442D-42B5-AF38-66E6FDC12C4C}"/>
                </a:ext>
              </a:extLst>
            </p:cNvPr>
            <p:cNvSpPr/>
            <p:nvPr/>
          </p:nvSpPr>
          <p:spPr>
            <a:xfrm>
              <a:off x="2497594" y="5580687"/>
              <a:ext cx="855087" cy="113341"/>
            </a:xfrm>
            <a:custGeom>
              <a:avLst/>
              <a:gdLst>
                <a:gd name="connsiteX0" fmla="*/ 12930 w 1745843"/>
                <a:gd name="connsiteY0" fmla="*/ 20 h 231410"/>
                <a:gd name="connsiteX1" fmla="*/ 304518 w 1745843"/>
                <a:gd name="connsiteY1" fmla="*/ 11641 h 231410"/>
                <a:gd name="connsiteX2" fmla="*/ 959956 w 1745843"/>
                <a:gd name="connsiteY2" fmla="*/ 125478 h 231410"/>
                <a:gd name="connsiteX3" fmla="*/ 1207516 w 1745843"/>
                <a:gd name="connsiteY3" fmla="*/ 154612 h 231410"/>
                <a:gd name="connsiteX4" fmla="*/ 1581923 w 1745843"/>
                <a:gd name="connsiteY4" fmla="*/ 115739 h 231410"/>
                <a:gd name="connsiteX5" fmla="*/ 1729804 w 1745843"/>
                <a:gd name="connsiteY5" fmla="*/ 47323 h 231410"/>
                <a:gd name="connsiteX6" fmla="*/ 1745844 w 1745843"/>
                <a:gd name="connsiteY6" fmla="*/ 49860 h 231410"/>
                <a:gd name="connsiteX7" fmla="*/ 1647066 w 1745843"/>
                <a:gd name="connsiteY7" fmla="*/ 132843 h 231410"/>
                <a:gd name="connsiteX8" fmla="*/ 1440262 w 1745843"/>
                <a:gd name="connsiteY8" fmla="*/ 211325 h 231410"/>
                <a:gd name="connsiteX9" fmla="*/ 1272822 w 1745843"/>
                <a:gd name="connsiteY9" fmla="*/ 231294 h 231410"/>
                <a:gd name="connsiteX10" fmla="*/ 1092697 w 1745843"/>
                <a:gd name="connsiteY10" fmla="*/ 226956 h 231410"/>
                <a:gd name="connsiteX11" fmla="*/ 802419 w 1745843"/>
                <a:gd name="connsiteY11" fmla="*/ 182764 h 231410"/>
                <a:gd name="connsiteX12" fmla="*/ 338563 w 1745843"/>
                <a:gd name="connsiteY12" fmla="*/ 66063 h 231410"/>
                <a:gd name="connsiteX13" fmla="*/ 0 w 1745843"/>
                <a:gd name="connsiteY13" fmla="*/ 3785 h 231410"/>
                <a:gd name="connsiteX14" fmla="*/ 12930 w 1745843"/>
                <a:gd name="connsiteY14" fmla="*/ 20 h 23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45843" h="231410">
                  <a:moveTo>
                    <a:pt x="12930" y="20"/>
                  </a:moveTo>
                  <a:cubicBezTo>
                    <a:pt x="29707" y="20"/>
                    <a:pt x="292733" y="10086"/>
                    <a:pt x="304518" y="11641"/>
                  </a:cubicBezTo>
                  <a:cubicBezTo>
                    <a:pt x="525152" y="37502"/>
                    <a:pt x="740713" y="92252"/>
                    <a:pt x="959956" y="125478"/>
                  </a:cubicBezTo>
                  <a:cubicBezTo>
                    <a:pt x="1041548" y="137835"/>
                    <a:pt x="1124941" y="149865"/>
                    <a:pt x="1207516" y="154612"/>
                  </a:cubicBezTo>
                  <a:cubicBezTo>
                    <a:pt x="1333954" y="161814"/>
                    <a:pt x="1460394" y="150111"/>
                    <a:pt x="1581923" y="115739"/>
                  </a:cubicBezTo>
                  <a:cubicBezTo>
                    <a:pt x="1597636" y="111320"/>
                    <a:pt x="1683893" y="75720"/>
                    <a:pt x="1729804" y="47323"/>
                  </a:cubicBezTo>
                  <a:cubicBezTo>
                    <a:pt x="1737415" y="50678"/>
                    <a:pt x="1743225" y="49778"/>
                    <a:pt x="1745844" y="49860"/>
                  </a:cubicBezTo>
                  <a:cubicBezTo>
                    <a:pt x="1726039" y="82431"/>
                    <a:pt x="1679637" y="115002"/>
                    <a:pt x="1647066" y="132843"/>
                  </a:cubicBezTo>
                  <a:cubicBezTo>
                    <a:pt x="1581841" y="168606"/>
                    <a:pt x="1513179" y="195858"/>
                    <a:pt x="1440262" y="211325"/>
                  </a:cubicBezTo>
                  <a:cubicBezTo>
                    <a:pt x="1385103" y="223028"/>
                    <a:pt x="1329453" y="231539"/>
                    <a:pt x="1272822" y="231294"/>
                  </a:cubicBezTo>
                  <a:cubicBezTo>
                    <a:pt x="1212753" y="231048"/>
                    <a:pt x="1152602" y="233013"/>
                    <a:pt x="1092697" y="226956"/>
                  </a:cubicBezTo>
                  <a:cubicBezTo>
                    <a:pt x="995229" y="217054"/>
                    <a:pt x="898332" y="203305"/>
                    <a:pt x="802419" y="182764"/>
                  </a:cubicBezTo>
                  <a:cubicBezTo>
                    <a:pt x="646436" y="149374"/>
                    <a:pt x="493972" y="101745"/>
                    <a:pt x="338563" y="66063"/>
                  </a:cubicBezTo>
                  <a:cubicBezTo>
                    <a:pt x="237657" y="42903"/>
                    <a:pt x="11703" y="3785"/>
                    <a:pt x="0" y="3785"/>
                  </a:cubicBezTo>
                  <a:cubicBezTo>
                    <a:pt x="3437" y="-2517"/>
                    <a:pt x="8838" y="1248"/>
                    <a:pt x="12930" y="20"/>
                  </a:cubicBezTo>
                  <a:close/>
                </a:path>
              </a:pathLst>
            </a:custGeom>
            <a:solidFill>
              <a:srgbClr val="DAB299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043367-C0D4-4DCB-BC4E-DFAD7E0B3D39}"/>
                </a:ext>
              </a:extLst>
            </p:cNvPr>
            <p:cNvSpPr/>
            <p:nvPr/>
          </p:nvSpPr>
          <p:spPr>
            <a:xfrm>
              <a:off x="2384390" y="1252562"/>
              <a:ext cx="1300202" cy="1953503"/>
            </a:xfrm>
            <a:custGeom>
              <a:avLst/>
              <a:gdLst>
                <a:gd name="connsiteX0" fmla="*/ 41222 w 1300202"/>
                <a:gd name="connsiteY0" fmla="*/ 819160 h 1953503"/>
                <a:gd name="connsiteX1" fmla="*/ 45951 w 1300202"/>
                <a:gd name="connsiteY1" fmla="*/ 821525 h 1953503"/>
                <a:gd name="connsiteX2" fmla="*/ 44027 w 1300202"/>
                <a:gd name="connsiteY2" fmla="*/ 904576 h 1953503"/>
                <a:gd name="connsiteX3" fmla="*/ 70241 w 1300202"/>
                <a:gd name="connsiteY3" fmla="*/ 1086072 h 1953503"/>
                <a:gd name="connsiteX4" fmla="*/ 132530 w 1300202"/>
                <a:gd name="connsiteY4" fmla="*/ 1192171 h 1953503"/>
                <a:gd name="connsiteX5" fmla="*/ 286568 w 1300202"/>
                <a:gd name="connsiteY5" fmla="*/ 1326649 h 1953503"/>
                <a:gd name="connsiteX6" fmla="*/ 394111 w 1300202"/>
                <a:gd name="connsiteY6" fmla="*/ 1401684 h 1953503"/>
                <a:gd name="connsiteX7" fmla="*/ 482934 w 1300202"/>
                <a:gd name="connsiteY7" fmla="*/ 1502652 h 1953503"/>
                <a:gd name="connsiteX8" fmla="*/ 513517 w 1300202"/>
                <a:gd name="connsiteY8" fmla="*/ 1598370 h 1953503"/>
                <a:gd name="connsiteX9" fmla="*/ 514840 w 1300202"/>
                <a:gd name="connsiteY9" fmla="*/ 1663144 h 1953503"/>
                <a:gd name="connsiteX10" fmla="*/ 499969 w 1300202"/>
                <a:gd name="connsiteY10" fmla="*/ 1597127 h 1953503"/>
                <a:gd name="connsiteX11" fmla="*/ 442571 w 1300202"/>
                <a:gd name="connsiteY11" fmla="*/ 1535199 h 1953503"/>
                <a:gd name="connsiteX12" fmla="*/ 344529 w 1300202"/>
                <a:gd name="connsiteY12" fmla="*/ 1490948 h 1953503"/>
                <a:gd name="connsiteX13" fmla="*/ 191572 w 1300202"/>
                <a:gd name="connsiteY13" fmla="*/ 1428579 h 1953503"/>
                <a:gd name="connsiteX14" fmla="*/ 2301 w 1300202"/>
                <a:gd name="connsiteY14" fmla="*/ 1136656 h 1953503"/>
                <a:gd name="connsiteX15" fmla="*/ 21982 w 1300202"/>
                <a:gd name="connsiteY15" fmla="*/ 893514 h 1953503"/>
                <a:gd name="connsiteX16" fmla="*/ 37574 w 1300202"/>
                <a:gd name="connsiteY16" fmla="*/ 827537 h 1953503"/>
                <a:gd name="connsiteX17" fmla="*/ 41222 w 1300202"/>
                <a:gd name="connsiteY17" fmla="*/ 819160 h 1953503"/>
                <a:gd name="connsiteX18" fmla="*/ 124995 w 1300202"/>
                <a:gd name="connsiteY18" fmla="*/ 387347 h 1953503"/>
                <a:gd name="connsiteX19" fmla="*/ 128402 w 1300202"/>
                <a:gd name="connsiteY19" fmla="*/ 388950 h 1953503"/>
                <a:gd name="connsiteX20" fmla="*/ 126117 w 1300202"/>
                <a:gd name="connsiteY20" fmla="*/ 441138 h 1953503"/>
                <a:gd name="connsiteX21" fmla="*/ 146920 w 1300202"/>
                <a:gd name="connsiteY21" fmla="*/ 607001 h 1953503"/>
                <a:gd name="connsiteX22" fmla="*/ 199669 w 1300202"/>
                <a:gd name="connsiteY22" fmla="*/ 701076 h 1953503"/>
                <a:gd name="connsiteX23" fmla="*/ 393630 w 1300202"/>
                <a:gd name="connsiteY23" fmla="*/ 859082 h 1953503"/>
                <a:gd name="connsiteX24" fmla="*/ 507826 w 1300202"/>
                <a:gd name="connsiteY24" fmla="*/ 982417 h 1953503"/>
                <a:gd name="connsiteX25" fmla="*/ 525543 w 1300202"/>
                <a:gd name="connsiteY25" fmla="*/ 1051359 h 1953503"/>
                <a:gd name="connsiteX26" fmla="*/ 534601 w 1300202"/>
                <a:gd name="connsiteY26" fmla="*/ 1261834 h 1953503"/>
                <a:gd name="connsiteX27" fmla="*/ 530032 w 1300202"/>
                <a:gd name="connsiteY27" fmla="*/ 1309893 h 1953503"/>
                <a:gd name="connsiteX28" fmla="*/ 518729 w 1300202"/>
                <a:gd name="connsiteY28" fmla="*/ 1062783 h 1953503"/>
                <a:gd name="connsiteX29" fmla="*/ 479848 w 1300202"/>
                <a:gd name="connsiteY29" fmla="*/ 1005665 h 1953503"/>
                <a:gd name="connsiteX30" fmla="*/ 384852 w 1300202"/>
                <a:gd name="connsiteY30" fmla="*/ 958046 h 1953503"/>
                <a:gd name="connsiteX31" fmla="*/ 249091 w 1300202"/>
                <a:gd name="connsiteY31" fmla="*/ 902411 h 1953503"/>
                <a:gd name="connsiteX32" fmla="*/ 90965 w 1300202"/>
                <a:gd name="connsiteY32" fmla="*/ 642835 h 1953503"/>
                <a:gd name="connsiteX33" fmla="*/ 120225 w 1300202"/>
                <a:gd name="connsiteY33" fmla="*/ 399733 h 1953503"/>
                <a:gd name="connsiteX34" fmla="*/ 124995 w 1300202"/>
                <a:gd name="connsiteY34" fmla="*/ 387347 h 1953503"/>
                <a:gd name="connsiteX35" fmla="*/ 1239818 w 1300202"/>
                <a:gd name="connsiteY35" fmla="*/ 317663 h 1953503"/>
                <a:gd name="connsiteX36" fmla="*/ 1242384 w 1300202"/>
                <a:gd name="connsiteY36" fmla="*/ 322172 h 1953503"/>
                <a:gd name="connsiteX37" fmla="*/ 1250801 w 1300202"/>
                <a:gd name="connsiteY37" fmla="*/ 347465 h 1953503"/>
                <a:gd name="connsiteX38" fmla="*/ 1299140 w 1300202"/>
                <a:gd name="connsiteY38" fmla="*/ 749415 h 1953503"/>
                <a:gd name="connsiteX39" fmla="*/ 1188512 w 1300202"/>
                <a:gd name="connsiteY39" fmla="*/ 1062062 h 1953503"/>
                <a:gd name="connsiteX40" fmla="*/ 1001927 w 1300202"/>
                <a:gd name="connsiteY40" fmla="*/ 1204796 h 1953503"/>
                <a:gd name="connsiteX41" fmla="*/ 797504 w 1300202"/>
                <a:gd name="connsiteY41" fmla="*/ 1285443 h 1953503"/>
                <a:gd name="connsiteX42" fmla="*/ 657655 w 1300202"/>
                <a:gd name="connsiteY42" fmla="*/ 1353544 h 1953503"/>
                <a:gd name="connsiteX43" fmla="*/ 598934 w 1300202"/>
                <a:gd name="connsiteY43" fmla="*/ 1407375 h 1953503"/>
                <a:gd name="connsiteX44" fmla="*/ 568592 w 1300202"/>
                <a:gd name="connsiteY44" fmla="*/ 1490707 h 1953503"/>
                <a:gd name="connsiteX45" fmla="*/ 555484 w 1300202"/>
                <a:gd name="connsiteY45" fmla="*/ 1953503 h 1953503"/>
                <a:gd name="connsiteX46" fmla="*/ 542938 w 1300202"/>
                <a:gd name="connsiteY46" fmla="*/ 1951459 h 1953503"/>
                <a:gd name="connsiteX47" fmla="*/ 554522 w 1300202"/>
                <a:gd name="connsiteY47" fmla="*/ 1494114 h 1953503"/>
                <a:gd name="connsiteX48" fmla="*/ 577169 w 1300202"/>
                <a:gd name="connsiteY48" fmla="*/ 1358314 h 1953503"/>
                <a:gd name="connsiteX49" fmla="*/ 640540 w 1300202"/>
                <a:gd name="connsiteY49" fmla="*/ 1247524 h 1953503"/>
                <a:gd name="connsiteX50" fmla="*/ 693169 w 1300202"/>
                <a:gd name="connsiteY50" fmla="*/ 1188723 h 1953503"/>
                <a:gd name="connsiteX51" fmla="*/ 803597 w 1300202"/>
                <a:gd name="connsiteY51" fmla="*/ 1104028 h 1953503"/>
                <a:gd name="connsiteX52" fmla="*/ 940560 w 1300202"/>
                <a:gd name="connsiteY52" fmla="*/ 1008551 h 1953503"/>
                <a:gd name="connsiteX53" fmla="*/ 1019322 w 1300202"/>
                <a:gd name="connsiteY53" fmla="*/ 943136 h 1953503"/>
                <a:gd name="connsiteX54" fmla="*/ 1071911 w 1300202"/>
                <a:gd name="connsiteY54" fmla="*/ 894235 h 1953503"/>
                <a:gd name="connsiteX55" fmla="*/ 1178491 w 1300202"/>
                <a:gd name="connsiteY55" fmla="*/ 747131 h 1953503"/>
                <a:gd name="connsiteX56" fmla="*/ 1215648 w 1300202"/>
                <a:gd name="connsiteY56" fmla="*/ 624998 h 1953503"/>
                <a:gd name="connsiteX57" fmla="*/ 1233485 w 1300202"/>
                <a:gd name="connsiteY57" fmla="*/ 517697 h 1953503"/>
                <a:gd name="connsiteX58" fmla="*/ 1235489 w 1300202"/>
                <a:gd name="connsiteY58" fmla="*/ 486031 h 1953503"/>
                <a:gd name="connsiteX59" fmla="*/ 1237573 w 1300202"/>
                <a:gd name="connsiteY59" fmla="*/ 352475 h 1953503"/>
                <a:gd name="connsiteX60" fmla="*/ 1235449 w 1300202"/>
                <a:gd name="connsiteY60" fmla="*/ 320850 h 1953503"/>
                <a:gd name="connsiteX61" fmla="*/ 1239818 w 1300202"/>
                <a:gd name="connsiteY61" fmla="*/ 317663 h 1953503"/>
                <a:gd name="connsiteX62" fmla="*/ 943327 w 1300202"/>
                <a:gd name="connsiteY62" fmla="*/ 148 h 1953503"/>
                <a:gd name="connsiteX63" fmla="*/ 947575 w 1300202"/>
                <a:gd name="connsiteY63" fmla="*/ 4516 h 1953503"/>
                <a:gd name="connsiteX64" fmla="*/ 958879 w 1300202"/>
                <a:gd name="connsiteY64" fmla="*/ 49289 h 1953503"/>
                <a:gd name="connsiteX65" fmla="*/ 978720 w 1300202"/>
                <a:gd name="connsiteY65" fmla="*/ 224651 h 1953503"/>
                <a:gd name="connsiteX66" fmla="*/ 792575 w 1300202"/>
                <a:gd name="connsiteY66" fmla="*/ 504870 h 1953503"/>
                <a:gd name="connsiteX67" fmla="*/ 665673 w 1300202"/>
                <a:gd name="connsiteY67" fmla="*/ 552448 h 1953503"/>
                <a:gd name="connsiteX68" fmla="*/ 589636 w 1300202"/>
                <a:gd name="connsiteY68" fmla="*/ 603194 h 1953503"/>
                <a:gd name="connsiteX69" fmla="*/ 567590 w 1300202"/>
                <a:gd name="connsiteY69" fmla="*/ 658308 h 1953503"/>
                <a:gd name="connsiteX70" fmla="*/ 562059 w 1300202"/>
                <a:gd name="connsiteY70" fmla="*/ 833509 h 1953503"/>
                <a:gd name="connsiteX71" fmla="*/ 558171 w 1300202"/>
                <a:gd name="connsiteY71" fmla="*/ 1135413 h 1953503"/>
                <a:gd name="connsiteX72" fmla="*/ 560616 w 1300202"/>
                <a:gd name="connsiteY72" fmla="*/ 638547 h 1953503"/>
                <a:gd name="connsiteX73" fmla="*/ 614126 w 1300202"/>
                <a:gd name="connsiteY73" fmla="*/ 511604 h 1953503"/>
                <a:gd name="connsiteX74" fmla="*/ 732170 w 1300202"/>
                <a:gd name="connsiteY74" fmla="*/ 417249 h 1953503"/>
                <a:gd name="connsiteX75" fmla="*/ 825764 w 1300202"/>
                <a:gd name="connsiteY75" fmla="*/ 344258 h 1953503"/>
                <a:gd name="connsiteX76" fmla="*/ 902282 w 1300202"/>
                <a:gd name="connsiteY76" fmla="*/ 252709 h 1953503"/>
                <a:gd name="connsiteX77" fmla="*/ 929097 w 1300202"/>
                <a:gd name="connsiteY77" fmla="*/ 174548 h 1953503"/>
                <a:gd name="connsiteX78" fmla="*/ 937915 w 1300202"/>
                <a:gd name="connsiteY78" fmla="*/ 95384 h 1953503"/>
                <a:gd name="connsiteX79" fmla="*/ 943367 w 1300202"/>
                <a:gd name="connsiteY79" fmla="*/ 9166 h 1953503"/>
                <a:gd name="connsiteX80" fmla="*/ 941643 w 1300202"/>
                <a:gd name="connsiteY80" fmla="*/ 4557 h 1953503"/>
                <a:gd name="connsiteX81" fmla="*/ 943327 w 1300202"/>
                <a:gd name="connsiteY81" fmla="*/ 148 h 195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00202" h="1953503">
                  <a:moveTo>
                    <a:pt x="41222" y="819160"/>
                  </a:moveTo>
                  <a:cubicBezTo>
                    <a:pt x="44348" y="815673"/>
                    <a:pt x="45710" y="818038"/>
                    <a:pt x="45951" y="821525"/>
                  </a:cubicBezTo>
                  <a:cubicBezTo>
                    <a:pt x="41782" y="849142"/>
                    <a:pt x="42665" y="876999"/>
                    <a:pt x="44027" y="904576"/>
                  </a:cubicBezTo>
                  <a:cubicBezTo>
                    <a:pt x="47114" y="965823"/>
                    <a:pt x="50120" y="1027230"/>
                    <a:pt x="70241" y="1086072"/>
                  </a:cubicBezTo>
                  <a:cubicBezTo>
                    <a:pt x="83789" y="1125713"/>
                    <a:pt x="104953" y="1160706"/>
                    <a:pt x="132530" y="1192171"/>
                  </a:cubicBezTo>
                  <a:cubicBezTo>
                    <a:pt x="177864" y="1243958"/>
                    <a:pt x="230492" y="1287207"/>
                    <a:pt x="286568" y="1326649"/>
                  </a:cubicBezTo>
                  <a:cubicBezTo>
                    <a:pt x="322322" y="1351781"/>
                    <a:pt x="359680" y="1374628"/>
                    <a:pt x="394111" y="1401684"/>
                  </a:cubicBezTo>
                  <a:cubicBezTo>
                    <a:pt x="429985" y="1429902"/>
                    <a:pt x="459165" y="1463732"/>
                    <a:pt x="482934" y="1502652"/>
                  </a:cubicBezTo>
                  <a:cubicBezTo>
                    <a:pt x="501012" y="1532233"/>
                    <a:pt x="509189" y="1564460"/>
                    <a:pt x="513517" y="1598370"/>
                  </a:cubicBezTo>
                  <a:cubicBezTo>
                    <a:pt x="515883" y="1616888"/>
                    <a:pt x="518127" y="1638372"/>
                    <a:pt x="514840" y="1663144"/>
                  </a:cubicBezTo>
                  <a:cubicBezTo>
                    <a:pt x="512074" y="1641940"/>
                    <a:pt x="509068" y="1617049"/>
                    <a:pt x="499969" y="1597127"/>
                  </a:cubicBezTo>
                  <a:cubicBezTo>
                    <a:pt x="487704" y="1570272"/>
                    <a:pt x="466300" y="1551553"/>
                    <a:pt x="442571" y="1535199"/>
                  </a:cubicBezTo>
                  <a:cubicBezTo>
                    <a:pt x="412589" y="1514557"/>
                    <a:pt x="378599" y="1502692"/>
                    <a:pt x="344529" y="1490948"/>
                  </a:cubicBezTo>
                  <a:cubicBezTo>
                    <a:pt x="292381" y="1472951"/>
                    <a:pt x="240313" y="1454994"/>
                    <a:pt x="191572" y="1428579"/>
                  </a:cubicBezTo>
                  <a:cubicBezTo>
                    <a:pt x="75332" y="1365609"/>
                    <a:pt x="14125" y="1267046"/>
                    <a:pt x="2301" y="1136656"/>
                  </a:cubicBezTo>
                  <a:cubicBezTo>
                    <a:pt x="-5155" y="1054566"/>
                    <a:pt x="6590" y="973840"/>
                    <a:pt x="21982" y="893514"/>
                  </a:cubicBezTo>
                  <a:cubicBezTo>
                    <a:pt x="26230" y="871308"/>
                    <a:pt x="31081" y="849222"/>
                    <a:pt x="37574" y="827537"/>
                  </a:cubicBezTo>
                  <a:cubicBezTo>
                    <a:pt x="38456" y="824611"/>
                    <a:pt x="39337" y="821364"/>
                    <a:pt x="41222" y="819160"/>
                  </a:cubicBezTo>
                  <a:close/>
                  <a:moveTo>
                    <a:pt x="124995" y="387347"/>
                  </a:moveTo>
                  <a:cubicBezTo>
                    <a:pt x="126719" y="384381"/>
                    <a:pt x="128081" y="386385"/>
                    <a:pt x="128402" y="388950"/>
                  </a:cubicBezTo>
                  <a:cubicBezTo>
                    <a:pt x="126719" y="406306"/>
                    <a:pt x="125115" y="423703"/>
                    <a:pt x="126117" y="441138"/>
                  </a:cubicBezTo>
                  <a:cubicBezTo>
                    <a:pt x="129324" y="496893"/>
                    <a:pt x="130526" y="552969"/>
                    <a:pt x="146920" y="607001"/>
                  </a:cubicBezTo>
                  <a:cubicBezTo>
                    <a:pt x="157582" y="642154"/>
                    <a:pt x="175740" y="673218"/>
                    <a:pt x="199669" y="701076"/>
                  </a:cubicBezTo>
                  <a:cubicBezTo>
                    <a:pt x="254863" y="765368"/>
                    <a:pt x="323606" y="812986"/>
                    <a:pt x="393630" y="859082"/>
                  </a:cubicBezTo>
                  <a:cubicBezTo>
                    <a:pt x="441810" y="890787"/>
                    <a:pt x="481452" y="930549"/>
                    <a:pt x="507826" y="982417"/>
                  </a:cubicBezTo>
                  <a:cubicBezTo>
                    <a:pt x="518809" y="1003981"/>
                    <a:pt x="522977" y="1027550"/>
                    <a:pt x="525543" y="1051359"/>
                  </a:cubicBezTo>
                  <a:cubicBezTo>
                    <a:pt x="531114" y="1102625"/>
                    <a:pt x="537888" y="1237384"/>
                    <a:pt x="534601" y="1261834"/>
                  </a:cubicBezTo>
                  <a:cubicBezTo>
                    <a:pt x="533680" y="1268809"/>
                    <a:pt x="531876" y="1303039"/>
                    <a:pt x="530032" y="1309893"/>
                  </a:cubicBezTo>
                  <a:cubicBezTo>
                    <a:pt x="529752" y="1273097"/>
                    <a:pt x="521374" y="1077173"/>
                    <a:pt x="518729" y="1062783"/>
                  </a:cubicBezTo>
                  <a:cubicBezTo>
                    <a:pt x="514159" y="1038292"/>
                    <a:pt x="497966" y="1021097"/>
                    <a:pt x="479848" y="1005665"/>
                  </a:cubicBezTo>
                  <a:cubicBezTo>
                    <a:pt x="452111" y="982096"/>
                    <a:pt x="418642" y="969670"/>
                    <a:pt x="384852" y="958046"/>
                  </a:cubicBezTo>
                  <a:cubicBezTo>
                    <a:pt x="338556" y="942094"/>
                    <a:pt x="292221" y="926301"/>
                    <a:pt x="249091" y="902411"/>
                  </a:cubicBezTo>
                  <a:cubicBezTo>
                    <a:pt x="147040" y="845854"/>
                    <a:pt x="97258" y="757352"/>
                    <a:pt x="90965" y="642835"/>
                  </a:cubicBezTo>
                  <a:cubicBezTo>
                    <a:pt x="86395" y="560184"/>
                    <a:pt x="100624" y="479578"/>
                    <a:pt x="120225" y="399733"/>
                  </a:cubicBezTo>
                  <a:cubicBezTo>
                    <a:pt x="121267" y="395444"/>
                    <a:pt x="122750" y="391115"/>
                    <a:pt x="124995" y="387347"/>
                  </a:cubicBezTo>
                  <a:close/>
                  <a:moveTo>
                    <a:pt x="1239818" y="317663"/>
                  </a:moveTo>
                  <a:cubicBezTo>
                    <a:pt x="1240900" y="318595"/>
                    <a:pt x="1241682" y="320810"/>
                    <a:pt x="1242384" y="322172"/>
                  </a:cubicBezTo>
                  <a:cubicBezTo>
                    <a:pt x="1246512" y="330109"/>
                    <a:pt x="1248676" y="338807"/>
                    <a:pt x="1250801" y="347465"/>
                  </a:cubicBezTo>
                  <a:cubicBezTo>
                    <a:pt x="1283067" y="479498"/>
                    <a:pt x="1305434" y="612933"/>
                    <a:pt x="1299140" y="749415"/>
                  </a:cubicBezTo>
                  <a:cubicBezTo>
                    <a:pt x="1293850" y="864333"/>
                    <a:pt x="1261343" y="970633"/>
                    <a:pt x="1188512" y="1062062"/>
                  </a:cubicBezTo>
                  <a:cubicBezTo>
                    <a:pt x="1139090" y="1124150"/>
                    <a:pt x="1071911" y="1168882"/>
                    <a:pt x="1001927" y="1204796"/>
                  </a:cubicBezTo>
                  <a:cubicBezTo>
                    <a:pt x="936431" y="1238386"/>
                    <a:pt x="866807" y="1261473"/>
                    <a:pt x="797504" y="1285443"/>
                  </a:cubicBezTo>
                  <a:cubicBezTo>
                    <a:pt x="748884" y="1302238"/>
                    <a:pt x="700223" y="1323522"/>
                    <a:pt x="657655" y="1353544"/>
                  </a:cubicBezTo>
                  <a:cubicBezTo>
                    <a:pt x="634527" y="1369857"/>
                    <a:pt x="616651" y="1385249"/>
                    <a:pt x="598934" y="1407375"/>
                  </a:cubicBezTo>
                  <a:cubicBezTo>
                    <a:pt x="580135" y="1430903"/>
                    <a:pt x="572880" y="1461647"/>
                    <a:pt x="568592" y="1490707"/>
                  </a:cubicBezTo>
                  <a:cubicBezTo>
                    <a:pt x="557809" y="1564459"/>
                    <a:pt x="558370" y="1905965"/>
                    <a:pt x="555484" y="1953503"/>
                  </a:cubicBezTo>
                  <a:cubicBezTo>
                    <a:pt x="550273" y="1952822"/>
                    <a:pt x="548069" y="1952702"/>
                    <a:pt x="542938" y="1951459"/>
                  </a:cubicBezTo>
                  <a:cubicBezTo>
                    <a:pt x="542818" y="1915826"/>
                    <a:pt x="551636" y="1526741"/>
                    <a:pt x="554522" y="1494114"/>
                  </a:cubicBezTo>
                  <a:cubicBezTo>
                    <a:pt x="558571" y="1448300"/>
                    <a:pt x="562379" y="1402325"/>
                    <a:pt x="577169" y="1358314"/>
                  </a:cubicBezTo>
                  <a:cubicBezTo>
                    <a:pt x="590958" y="1317309"/>
                    <a:pt x="614005" y="1281355"/>
                    <a:pt x="640540" y="1247524"/>
                  </a:cubicBezTo>
                  <a:cubicBezTo>
                    <a:pt x="656813" y="1226802"/>
                    <a:pt x="674049" y="1206921"/>
                    <a:pt x="693169" y="1188723"/>
                  </a:cubicBezTo>
                  <a:cubicBezTo>
                    <a:pt x="726958" y="1156577"/>
                    <a:pt x="764957" y="1129882"/>
                    <a:pt x="803597" y="1104028"/>
                  </a:cubicBezTo>
                  <a:cubicBezTo>
                    <a:pt x="849893" y="1073124"/>
                    <a:pt x="896348" y="1042381"/>
                    <a:pt x="940560" y="1008551"/>
                  </a:cubicBezTo>
                  <a:cubicBezTo>
                    <a:pt x="967656" y="987828"/>
                    <a:pt x="994311" y="966504"/>
                    <a:pt x="1019322" y="943136"/>
                  </a:cubicBezTo>
                  <a:cubicBezTo>
                    <a:pt x="1036799" y="926782"/>
                    <a:pt x="1055397" y="911591"/>
                    <a:pt x="1071911" y="894235"/>
                  </a:cubicBezTo>
                  <a:cubicBezTo>
                    <a:pt x="1114038" y="850023"/>
                    <a:pt x="1152959" y="803327"/>
                    <a:pt x="1178491" y="747131"/>
                  </a:cubicBezTo>
                  <a:cubicBezTo>
                    <a:pt x="1196208" y="708130"/>
                    <a:pt x="1208112" y="667326"/>
                    <a:pt x="1215648" y="624998"/>
                  </a:cubicBezTo>
                  <a:cubicBezTo>
                    <a:pt x="1222021" y="589405"/>
                    <a:pt x="1229276" y="553491"/>
                    <a:pt x="1233485" y="517697"/>
                  </a:cubicBezTo>
                  <a:cubicBezTo>
                    <a:pt x="1234727" y="507235"/>
                    <a:pt x="1234688" y="496613"/>
                    <a:pt x="1235489" y="486031"/>
                  </a:cubicBezTo>
                  <a:cubicBezTo>
                    <a:pt x="1238776" y="441579"/>
                    <a:pt x="1238215" y="397007"/>
                    <a:pt x="1237573" y="352475"/>
                  </a:cubicBezTo>
                  <a:cubicBezTo>
                    <a:pt x="1237413" y="342014"/>
                    <a:pt x="1235810" y="331392"/>
                    <a:pt x="1235449" y="320850"/>
                  </a:cubicBezTo>
                  <a:cubicBezTo>
                    <a:pt x="1237353" y="317082"/>
                    <a:pt x="1238736" y="316731"/>
                    <a:pt x="1239818" y="317663"/>
                  </a:cubicBezTo>
                  <a:close/>
                  <a:moveTo>
                    <a:pt x="943327" y="148"/>
                  </a:moveTo>
                  <a:cubicBezTo>
                    <a:pt x="946734" y="-735"/>
                    <a:pt x="946894" y="2552"/>
                    <a:pt x="947575" y="4516"/>
                  </a:cubicBezTo>
                  <a:cubicBezTo>
                    <a:pt x="952626" y="19107"/>
                    <a:pt x="955752" y="34218"/>
                    <a:pt x="958879" y="49289"/>
                  </a:cubicBezTo>
                  <a:cubicBezTo>
                    <a:pt x="970864" y="107128"/>
                    <a:pt x="979602" y="165369"/>
                    <a:pt x="978720" y="224651"/>
                  </a:cubicBezTo>
                  <a:cubicBezTo>
                    <a:pt x="976756" y="356203"/>
                    <a:pt x="913585" y="450518"/>
                    <a:pt x="792575" y="504870"/>
                  </a:cubicBezTo>
                  <a:cubicBezTo>
                    <a:pt x="751250" y="523429"/>
                    <a:pt x="707800" y="536215"/>
                    <a:pt x="665673" y="552448"/>
                  </a:cubicBezTo>
                  <a:cubicBezTo>
                    <a:pt x="642264" y="561467"/>
                    <a:pt x="607432" y="584756"/>
                    <a:pt x="589636" y="603194"/>
                  </a:cubicBezTo>
                  <a:cubicBezTo>
                    <a:pt x="573843" y="619627"/>
                    <a:pt x="570236" y="636462"/>
                    <a:pt x="567590" y="658308"/>
                  </a:cubicBezTo>
                  <a:cubicBezTo>
                    <a:pt x="565465" y="675984"/>
                    <a:pt x="562299" y="804850"/>
                    <a:pt x="562059" y="833509"/>
                  </a:cubicBezTo>
                  <a:cubicBezTo>
                    <a:pt x="561778" y="864694"/>
                    <a:pt x="558451" y="1137217"/>
                    <a:pt x="558171" y="1135413"/>
                  </a:cubicBezTo>
                  <a:cubicBezTo>
                    <a:pt x="545745" y="1049195"/>
                    <a:pt x="557810" y="676385"/>
                    <a:pt x="560616" y="638547"/>
                  </a:cubicBezTo>
                  <a:cubicBezTo>
                    <a:pt x="564223" y="590287"/>
                    <a:pt x="582982" y="548801"/>
                    <a:pt x="614126" y="511604"/>
                  </a:cubicBezTo>
                  <a:cubicBezTo>
                    <a:pt x="647315" y="472002"/>
                    <a:pt x="690604" y="445909"/>
                    <a:pt x="732170" y="417249"/>
                  </a:cubicBezTo>
                  <a:cubicBezTo>
                    <a:pt x="764798" y="394723"/>
                    <a:pt x="796183" y="370793"/>
                    <a:pt x="825764" y="344258"/>
                  </a:cubicBezTo>
                  <a:cubicBezTo>
                    <a:pt x="855826" y="317323"/>
                    <a:pt x="882401" y="287862"/>
                    <a:pt x="902282" y="252709"/>
                  </a:cubicBezTo>
                  <a:cubicBezTo>
                    <a:pt x="916030" y="228419"/>
                    <a:pt x="923887" y="201844"/>
                    <a:pt x="929097" y="174548"/>
                  </a:cubicBezTo>
                  <a:cubicBezTo>
                    <a:pt x="934108" y="148414"/>
                    <a:pt x="935751" y="121919"/>
                    <a:pt x="937915" y="95384"/>
                  </a:cubicBezTo>
                  <a:cubicBezTo>
                    <a:pt x="940321" y="66565"/>
                    <a:pt x="942405" y="37865"/>
                    <a:pt x="943367" y="9166"/>
                  </a:cubicBezTo>
                  <a:cubicBezTo>
                    <a:pt x="943407" y="7643"/>
                    <a:pt x="942245" y="6080"/>
                    <a:pt x="941643" y="4557"/>
                  </a:cubicBezTo>
                  <a:cubicBezTo>
                    <a:pt x="941483" y="2793"/>
                    <a:pt x="941443" y="629"/>
                    <a:pt x="943327" y="148"/>
                  </a:cubicBezTo>
                  <a:close/>
                </a:path>
              </a:pathLst>
            </a:custGeom>
            <a:solidFill>
              <a:srgbClr val="88AB3F"/>
            </a:solidFill>
            <a:ln w="818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C3B15A-9C86-4FDD-B45E-064A2549BD2C}"/>
                </a:ext>
              </a:extLst>
            </p:cNvPr>
            <p:cNvSpPr/>
            <p:nvPr/>
          </p:nvSpPr>
          <p:spPr>
            <a:xfrm>
              <a:off x="3079016" y="5338954"/>
              <a:ext cx="314799" cy="266564"/>
            </a:xfrm>
            <a:custGeom>
              <a:avLst/>
              <a:gdLst>
                <a:gd name="connsiteX0" fmla="*/ 642220 w 642730"/>
                <a:gd name="connsiteY0" fmla="*/ 230627 h 544248"/>
                <a:gd name="connsiteX1" fmla="*/ 573313 w 642730"/>
                <a:gd name="connsiteY1" fmla="*/ 400686 h 544248"/>
                <a:gd name="connsiteX2" fmla="*/ 303658 w 642730"/>
                <a:gd name="connsiteY2" fmla="*/ 536864 h 544248"/>
                <a:gd name="connsiteX3" fmla="*/ 132617 w 642730"/>
                <a:gd name="connsiteY3" fmla="*/ 528762 h 544248"/>
                <a:gd name="connsiteX4" fmla="*/ 41204 w 642730"/>
                <a:gd name="connsiteY4" fmla="*/ 439886 h 544248"/>
                <a:gd name="connsiteX5" fmla="*/ 1513 w 642730"/>
                <a:gd name="connsiteY5" fmla="*/ 258861 h 544248"/>
                <a:gd name="connsiteX6" fmla="*/ 24755 w 642730"/>
                <a:gd name="connsiteY6" fmla="*/ 48293 h 544248"/>
                <a:gd name="connsiteX7" fmla="*/ 87279 w 642730"/>
                <a:gd name="connsiteY7" fmla="*/ 6392 h 544248"/>
                <a:gd name="connsiteX8" fmla="*/ 225093 w 642730"/>
                <a:gd name="connsiteY8" fmla="*/ 8 h 544248"/>
                <a:gd name="connsiteX9" fmla="*/ 494503 w 642730"/>
                <a:gd name="connsiteY9" fmla="*/ 50666 h 544248"/>
                <a:gd name="connsiteX10" fmla="*/ 581333 w 642730"/>
                <a:gd name="connsiteY10" fmla="*/ 100424 h 544248"/>
                <a:gd name="connsiteX11" fmla="*/ 642220 w 642730"/>
                <a:gd name="connsiteY11" fmla="*/ 230627 h 54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730" h="544248">
                  <a:moveTo>
                    <a:pt x="642220" y="230627"/>
                  </a:moveTo>
                  <a:cubicBezTo>
                    <a:pt x="643939" y="301744"/>
                    <a:pt x="614477" y="354448"/>
                    <a:pt x="573313" y="400686"/>
                  </a:cubicBezTo>
                  <a:cubicBezTo>
                    <a:pt x="501705" y="481214"/>
                    <a:pt x="406773" y="517468"/>
                    <a:pt x="303658" y="536864"/>
                  </a:cubicBezTo>
                  <a:cubicBezTo>
                    <a:pt x="245962" y="547748"/>
                    <a:pt x="188921" y="547830"/>
                    <a:pt x="132617" y="528762"/>
                  </a:cubicBezTo>
                  <a:cubicBezTo>
                    <a:pt x="87934" y="513622"/>
                    <a:pt x="56917" y="483915"/>
                    <a:pt x="41204" y="439886"/>
                  </a:cubicBezTo>
                  <a:cubicBezTo>
                    <a:pt x="20336" y="381291"/>
                    <a:pt x="7078" y="321303"/>
                    <a:pt x="1513" y="258861"/>
                  </a:cubicBezTo>
                  <a:cubicBezTo>
                    <a:pt x="-4871" y="186516"/>
                    <a:pt x="10106" y="117609"/>
                    <a:pt x="24755" y="48293"/>
                  </a:cubicBezTo>
                  <a:cubicBezTo>
                    <a:pt x="31547" y="15885"/>
                    <a:pt x="43823" y="10484"/>
                    <a:pt x="87279" y="6392"/>
                  </a:cubicBezTo>
                  <a:cubicBezTo>
                    <a:pt x="133190" y="2054"/>
                    <a:pt x="179428" y="-155"/>
                    <a:pt x="225093" y="8"/>
                  </a:cubicBezTo>
                  <a:cubicBezTo>
                    <a:pt x="317406" y="254"/>
                    <a:pt x="408165" y="14903"/>
                    <a:pt x="494503" y="50666"/>
                  </a:cubicBezTo>
                  <a:cubicBezTo>
                    <a:pt x="525683" y="63597"/>
                    <a:pt x="556045" y="78163"/>
                    <a:pt x="581333" y="100424"/>
                  </a:cubicBezTo>
                  <a:cubicBezTo>
                    <a:pt x="622006" y="136268"/>
                    <a:pt x="646639" y="180215"/>
                    <a:pt x="642220" y="230627"/>
                  </a:cubicBezTo>
                  <a:close/>
                </a:path>
              </a:pathLst>
            </a:custGeom>
            <a:solidFill>
              <a:srgbClr val="FEE5D5"/>
            </a:solidFill>
            <a:ln w="8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5DEF883-0DE8-43AC-B572-1A91448C03F1}"/>
              </a:ext>
            </a:extLst>
          </p:cNvPr>
          <p:cNvSpPr/>
          <p:nvPr/>
        </p:nvSpPr>
        <p:spPr>
          <a:xfrm>
            <a:off x="5126759" y="1576723"/>
            <a:ext cx="807606" cy="8076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97448-CD12-41C1-9B7C-62F60A7C01DD}"/>
              </a:ext>
            </a:extLst>
          </p:cNvPr>
          <p:cNvSpPr txBox="1"/>
          <p:nvPr/>
        </p:nvSpPr>
        <p:spPr>
          <a:xfrm>
            <a:off x="5148858" y="1780470"/>
            <a:ext cx="771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FB7A34-707B-4138-A6F8-1DC3CE05111A}"/>
              </a:ext>
            </a:extLst>
          </p:cNvPr>
          <p:cNvSpPr txBox="1"/>
          <p:nvPr/>
        </p:nvSpPr>
        <p:spPr>
          <a:xfrm>
            <a:off x="5802107" y="1718790"/>
            <a:ext cx="28613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ln w="12700">
                  <a:noFill/>
                </a:ln>
                <a:solidFill>
                  <a:schemeClr val="accent4"/>
                </a:solidFill>
                <a:cs typeface="Arial" pitchFamily="34" charset="0"/>
              </a:rPr>
              <a:t>주제 선정 이유</a:t>
            </a:r>
            <a:endParaRPr lang="ko-KR" altLang="en-US" sz="2800" b="1" dirty="0">
              <a:ln w="12700">
                <a:noFill/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5309FC34-2E2C-46E1-BE44-CAB9CF559874}"/>
              </a:ext>
            </a:extLst>
          </p:cNvPr>
          <p:cNvSpPr/>
          <p:nvPr/>
        </p:nvSpPr>
        <p:spPr>
          <a:xfrm>
            <a:off x="5148858" y="3001768"/>
            <a:ext cx="807606" cy="8076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3B8878-D444-41D2-A4D1-435CE582BA51}"/>
              </a:ext>
            </a:extLst>
          </p:cNvPr>
          <p:cNvSpPr txBox="1"/>
          <p:nvPr/>
        </p:nvSpPr>
        <p:spPr>
          <a:xfrm>
            <a:off x="5170957" y="3205515"/>
            <a:ext cx="771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BB6AF5-4930-448F-B65B-89AF0E7234D9}"/>
              </a:ext>
            </a:extLst>
          </p:cNvPr>
          <p:cNvSpPr txBox="1"/>
          <p:nvPr/>
        </p:nvSpPr>
        <p:spPr>
          <a:xfrm>
            <a:off x="5824206" y="3143836"/>
            <a:ext cx="32204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ln w="12700">
                  <a:noFill/>
                </a:ln>
                <a:solidFill>
                  <a:schemeClr val="accent1"/>
                </a:solidFill>
                <a:cs typeface="Arial" pitchFamily="34" charset="0"/>
              </a:rPr>
              <a:t>목표 </a:t>
            </a:r>
            <a:r>
              <a:rPr lang="ko-KR" altLang="en-US" sz="2800" b="1">
                <a:ln w="12700">
                  <a:noFill/>
                </a:ln>
                <a:solidFill>
                  <a:srgbClr val="4472C4"/>
                </a:solidFill>
                <a:cs typeface="Arial" pitchFamily="34" charset="0"/>
              </a:rPr>
              <a:t>및 기대효과</a:t>
            </a:r>
            <a:endParaRPr lang="ko-KR" altLang="en-US" sz="2800" b="1" dirty="0">
              <a:ln w="12700">
                <a:noFill/>
              </a:ln>
              <a:solidFill>
                <a:srgbClr val="4472C4"/>
              </a:solidFill>
              <a:cs typeface="Arial" pitchFamily="34" charset="0"/>
            </a:endParaRPr>
          </a:p>
        </p:txBody>
      </p:sp>
      <p:sp>
        <p:nvSpPr>
          <p:cNvPr id="53" name="Oval 23">
            <a:extLst>
              <a:ext uri="{FF2B5EF4-FFF2-40B4-BE49-F238E27FC236}">
                <a16:creationId xmlns:a16="http://schemas.microsoft.com/office/drawing/2014/main" id="{92002466-A947-4F08-BF10-9542F54D190F}"/>
              </a:ext>
            </a:extLst>
          </p:cNvPr>
          <p:cNvSpPr/>
          <p:nvPr/>
        </p:nvSpPr>
        <p:spPr>
          <a:xfrm>
            <a:off x="5148858" y="4273779"/>
            <a:ext cx="807606" cy="80760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676924-9133-4454-B85B-FE56B766025B}"/>
              </a:ext>
            </a:extLst>
          </p:cNvPr>
          <p:cNvSpPr txBox="1"/>
          <p:nvPr/>
        </p:nvSpPr>
        <p:spPr>
          <a:xfrm>
            <a:off x="5170957" y="4477526"/>
            <a:ext cx="771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E06E38-2BF3-45AE-8C3F-B28CC6B33CAC}"/>
              </a:ext>
            </a:extLst>
          </p:cNvPr>
          <p:cNvSpPr txBox="1"/>
          <p:nvPr/>
        </p:nvSpPr>
        <p:spPr>
          <a:xfrm>
            <a:off x="5824206" y="4415846"/>
            <a:ext cx="11924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ln w="12700">
                  <a:noFill/>
                </a:ln>
                <a:solidFill>
                  <a:srgbClr val="7030A0"/>
                </a:solidFill>
                <a:cs typeface="Arial" pitchFamily="34" charset="0"/>
              </a:rPr>
              <a:t>방법</a:t>
            </a:r>
            <a:endParaRPr lang="ko-KR" altLang="en-US" sz="2800" b="1" dirty="0">
              <a:ln w="12700">
                <a:noFill/>
              </a:ln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DB4B7DA6-BAF2-4010-B4EC-C8C743FE9715}"/>
              </a:ext>
            </a:extLst>
          </p:cNvPr>
          <p:cNvSpPr/>
          <p:nvPr/>
        </p:nvSpPr>
        <p:spPr>
          <a:xfrm>
            <a:off x="5170775" y="5629044"/>
            <a:ext cx="807606" cy="807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97CC2D-6443-4983-99F9-C957730BC1D5}"/>
              </a:ext>
            </a:extLst>
          </p:cNvPr>
          <p:cNvSpPr txBox="1"/>
          <p:nvPr/>
        </p:nvSpPr>
        <p:spPr>
          <a:xfrm>
            <a:off x="5192874" y="5832791"/>
            <a:ext cx="771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BD107-78B1-49DA-8551-6CDF90D0B723}"/>
              </a:ext>
            </a:extLst>
          </p:cNvPr>
          <p:cNvSpPr txBox="1"/>
          <p:nvPr/>
        </p:nvSpPr>
        <p:spPr>
          <a:xfrm>
            <a:off x="5846122" y="5771111"/>
            <a:ext cx="32064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>
                <a:ln w="12700">
                  <a:noFill/>
                </a:ln>
                <a:solidFill>
                  <a:srgbClr val="A5A5A5"/>
                </a:solidFill>
                <a:cs typeface="Arial" pitchFamily="34" charset="0"/>
              </a:rPr>
              <a:t>결과 및 향후 방향</a:t>
            </a:r>
            <a:endParaRPr lang="ko-KR" altLang="en-US" sz="2800" b="1" dirty="0">
              <a:ln w="12700">
                <a:noFill/>
              </a:ln>
              <a:solidFill>
                <a:srgbClr val="A5A5A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634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데이터 전처리 규칙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136F-B075-4E49-A946-BBE87A83B5E0}"/>
              </a:ext>
            </a:extLst>
          </p:cNvPr>
          <p:cNvSpPr txBox="1"/>
          <p:nvPr/>
        </p:nvSpPr>
        <p:spPr>
          <a:xfrm>
            <a:off x="782013" y="1149095"/>
            <a:ext cx="966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노이즈로 인한 </a:t>
            </a:r>
            <a:r>
              <a:rPr lang="en-US" altLang="ko-KR" sz="3600"/>
              <a:t>roi </a:t>
            </a:r>
            <a:r>
              <a:rPr lang="ko-KR" altLang="en-US" sz="3600"/>
              <a:t>불명확한 경우 제거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4C1894C-B66A-4B40-A051-707DEB57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66" y="2416029"/>
            <a:ext cx="2730871" cy="41024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754F0-82D4-4E81-A16F-2EEBA73E3806}"/>
              </a:ext>
            </a:extLst>
          </p:cNvPr>
          <p:cNvSpPr/>
          <p:nvPr/>
        </p:nvSpPr>
        <p:spPr>
          <a:xfrm>
            <a:off x="2814768" y="2600695"/>
            <a:ext cx="1453466" cy="3457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55BD-2F14-436C-A51E-80E194AC43EA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B274A-8117-4DE4-ADC6-B6D049D2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44" y="2416027"/>
            <a:ext cx="2243508" cy="4102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5212F-2A87-4779-A594-AF2313813861}"/>
              </a:ext>
            </a:extLst>
          </p:cNvPr>
          <p:cNvSpPr txBox="1"/>
          <p:nvPr/>
        </p:nvSpPr>
        <p:spPr>
          <a:xfrm>
            <a:off x="2814768" y="1988373"/>
            <a:ext cx="163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제거된  사례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43956-A022-4C6E-9AF7-68D4738C73CF}"/>
              </a:ext>
            </a:extLst>
          </p:cNvPr>
          <p:cNvSpPr txBox="1"/>
          <p:nvPr/>
        </p:nvSpPr>
        <p:spPr>
          <a:xfrm>
            <a:off x="8075048" y="1988373"/>
            <a:ext cx="163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사용된 사례</a:t>
            </a:r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9F22B1C4-1780-4629-81C1-90490CCD5481}"/>
              </a:ext>
            </a:extLst>
          </p:cNvPr>
          <p:cNvSpPr/>
          <p:nvPr/>
        </p:nvSpPr>
        <p:spPr>
          <a:xfrm>
            <a:off x="1108800" y="2838176"/>
            <a:ext cx="4731390" cy="3404530"/>
          </a:xfrm>
          <a:prstGeom prst="mathMultiply">
            <a:avLst>
              <a:gd name="adj1" fmla="val 8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E0E6C40-4B8A-44FB-AA7D-40DEF330DAF1}"/>
              </a:ext>
            </a:extLst>
          </p:cNvPr>
          <p:cNvSpPr/>
          <p:nvPr/>
        </p:nvSpPr>
        <p:spPr>
          <a:xfrm>
            <a:off x="7397483" y="4156941"/>
            <a:ext cx="2600588" cy="2600588"/>
          </a:xfrm>
          <a:prstGeom prst="ellipse">
            <a:avLst/>
          </a:prstGeom>
          <a:noFill/>
          <a:ln w="200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558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모델 파이프라인</a:t>
            </a:r>
            <a:endParaRPr lang="ko-KR" altLang="en-US" sz="3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F74A6-2054-4C58-AE73-0020F3DEECCA}"/>
              </a:ext>
            </a:extLst>
          </p:cNvPr>
          <p:cNvSpPr/>
          <p:nvPr/>
        </p:nvSpPr>
        <p:spPr>
          <a:xfrm>
            <a:off x="380396" y="4287711"/>
            <a:ext cx="1793288" cy="743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Dataset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E9CE76-3263-49DA-BB33-673E0A9C1666}"/>
              </a:ext>
            </a:extLst>
          </p:cNvPr>
          <p:cNvSpPr/>
          <p:nvPr/>
        </p:nvSpPr>
        <p:spPr>
          <a:xfrm>
            <a:off x="2899432" y="4087452"/>
            <a:ext cx="2022629" cy="1144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Data cleaning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FDFE14-0622-4F1C-8374-6D23A6734142}"/>
              </a:ext>
            </a:extLst>
          </p:cNvPr>
          <p:cNvSpPr/>
          <p:nvPr/>
        </p:nvSpPr>
        <p:spPr>
          <a:xfrm>
            <a:off x="5420691" y="2770228"/>
            <a:ext cx="2022629" cy="408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Train</a:t>
            </a:r>
            <a:r>
              <a:rPr lang="ko-KR" altLang="en-US" sz="3600">
                <a:solidFill>
                  <a:schemeClr val="tx1"/>
                </a:solidFill>
              </a:rPr>
              <a:t> </a:t>
            </a:r>
            <a:r>
              <a:rPr lang="en-US" altLang="ko-KR" sz="360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28AAF3-1D80-4C61-AA9D-162ED9DE7441}"/>
              </a:ext>
            </a:extLst>
          </p:cNvPr>
          <p:cNvSpPr/>
          <p:nvPr/>
        </p:nvSpPr>
        <p:spPr>
          <a:xfrm>
            <a:off x="7862051" y="5618297"/>
            <a:ext cx="2022629" cy="408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Test</a:t>
            </a:r>
            <a:r>
              <a:rPr lang="ko-KR" altLang="en-US" sz="3600">
                <a:solidFill>
                  <a:schemeClr val="tx1"/>
                </a:solidFill>
              </a:rPr>
              <a:t> </a:t>
            </a:r>
            <a:r>
              <a:rPr lang="en-US" altLang="ko-KR" sz="360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25D26D-068E-4C1B-B4A0-CFC1EA311C95}"/>
              </a:ext>
            </a:extLst>
          </p:cNvPr>
          <p:cNvSpPr/>
          <p:nvPr/>
        </p:nvSpPr>
        <p:spPr>
          <a:xfrm>
            <a:off x="7939728" y="1831677"/>
            <a:ext cx="2400670" cy="13726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C736A9-0ACB-4F64-A8E4-6BF928591A6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173684" y="4659464"/>
            <a:ext cx="7257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18C0380-65D0-47C8-8316-00306BCE2B4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922061" y="2974230"/>
            <a:ext cx="498630" cy="168523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58BE96D-44F3-4866-A604-A95BD9D144E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922061" y="4659464"/>
            <a:ext cx="2939990" cy="1162835"/>
          </a:xfrm>
          <a:prstGeom prst="bentConnector3">
            <a:avLst>
              <a:gd name="adj1" fmla="val 877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8092B32-EBF2-46EA-A9DF-C19DC19C7460}"/>
              </a:ext>
            </a:extLst>
          </p:cNvPr>
          <p:cNvCxnSpPr>
            <a:stCxn id="13" idx="3"/>
          </p:cNvCxnSpPr>
          <p:nvPr/>
        </p:nvCxnSpPr>
        <p:spPr>
          <a:xfrm>
            <a:off x="7443320" y="2974230"/>
            <a:ext cx="4964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434AC0-929F-4F78-9A6E-DEDC1A513807}"/>
              </a:ext>
            </a:extLst>
          </p:cNvPr>
          <p:cNvCxnSpPr>
            <a:cxnSpLocks/>
          </p:cNvCxnSpPr>
          <p:nvPr/>
        </p:nvCxnSpPr>
        <p:spPr>
          <a:xfrm>
            <a:off x="9884680" y="5822299"/>
            <a:ext cx="4557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5EE3B98-C0FD-434A-AB56-78C11895F146}"/>
              </a:ext>
            </a:extLst>
          </p:cNvPr>
          <p:cNvCxnSpPr>
            <a:cxnSpLocks/>
          </p:cNvCxnSpPr>
          <p:nvPr/>
        </p:nvCxnSpPr>
        <p:spPr>
          <a:xfrm>
            <a:off x="8873365" y="3251851"/>
            <a:ext cx="0" cy="2366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6BACE1-197C-4F06-8A4B-880611BDCBF8}"/>
              </a:ext>
            </a:extLst>
          </p:cNvPr>
          <p:cNvSpPr txBox="1"/>
          <p:nvPr/>
        </p:nvSpPr>
        <p:spPr>
          <a:xfrm>
            <a:off x="8415066" y="1199405"/>
            <a:ext cx="143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EA9AF1-942B-4062-983B-5C1C271E167D}"/>
              </a:ext>
            </a:extLst>
          </p:cNvPr>
          <p:cNvSpPr/>
          <p:nvPr/>
        </p:nvSpPr>
        <p:spPr>
          <a:xfrm>
            <a:off x="8085197" y="2086785"/>
            <a:ext cx="2016710" cy="30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800">
                <a:solidFill>
                  <a:schemeClr val="tx1"/>
                </a:solidFill>
              </a:rPr>
              <a:t>YOLO v5 m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0B55AC-25C6-4A0A-B425-F831A47EF3EA}"/>
              </a:ext>
            </a:extLst>
          </p:cNvPr>
          <p:cNvSpPr txBox="1"/>
          <p:nvPr/>
        </p:nvSpPr>
        <p:spPr>
          <a:xfrm>
            <a:off x="6027332" y="3260495"/>
            <a:ext cx="80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80%</a:t>
            </a:r>
            <a:endParaRPr lang="ko-KR" alt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2AFAFA-98D5-46C8-92F3-D4DE7B404E5C}"/>
              </a:ext>
            </a:extLst>
          </p:cNvPr>
          <p:cNvSpPr txBox="1"/>
          <p:nvPr/>
        </p:nvSpPr>
        <p:spPr>
          <a:xfrm>
            <a:off x="8449272" y="6009371"/>
            <a:ext cx="80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20%</a:t>
            </a:r>
            <a:endParaRPr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32650B-7EAE-4D65-A11E-101F86176E3C}"/>
              </a:ext>
            </a:extLst>
          </p:cNvPr>
          <p:cNvSpPr txBox="1"/>
          <p:nvPr/>
        </p:nvSpPr>
        <p:spPr>
          <a:xfrm>
            <a:off x="10760916" y="610170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mAP</a:t>
            </a:r>
            <a:endParaRPr lang="ko-KR" altLang="en-US" sz="2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311F6-5D48-45A9-A50C-ACBE0BD9CE89}"/>
              </a:ext>
            </a:extLst>
          </p:cNvPr>
          <p:cNvSpPr/>
          <p:nvPr/>
        </p:nvSpPr>
        <p:spPr>
          <a:xfrm>
            <a:off x="8125802" y="2615443"/>
            <a:ext cx="2016710" cy="30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800">
                <a:solidFill>
                  <a:schemeClr val="tx1"/>
                </a:solidFill>
              </a:rPr>
              <a:t>YOLO v5 s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993983-FD7C-4923-9782-7B9C468F7BC9}"/>
              </a:ext>
            </a:extLst>
          </p:cNvPr>
          <p:cNvSpPr/>
          <p:nvPr/>
        </p:nvSpPr>
        <p:spPr>
          <a:xfrm>
            <a:off x="10340399" y="5618297"/>
            <a:ext cx="1674919" cy="408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Evalute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479FB-173F-42D8-8E63-BE9E1B412AA3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23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7A0B3-F64B-46B7-97CA-965EFA51E7BE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DAD1FF"/>
          </a:solidFill>
          <a:ln>
            <a:solidFill>
              <a:srgbClr val="DA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3178C5-0A6D-4EC9-BEC0-5F5FC7B43C9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C6F36B-502B-49A4-A863-FFBFBC45F2DE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3D0A03-9945-4519-AB5B-48646EEE2C2F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rgbClr val="DAD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B02BB0-3A6A-4F68-BAA4-443ADA3FB657}"/>
              </a:ext>
            </a:extLst>
          </p:cNvPr>
          <p:cNvSpPr txBox="1"/>
          <p:nvPr/>
        </p:nvSpPr>
        <p:spPr>
          <a:xfrm>
            <a:off x="2669545" y="218600"/>
            <a:ext cx="558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</a:t>
            </a:r>
            <a:r>
              <a:rPr lang="ko-KR" altLang="en-US" sz="3200" b="1"/>
              <a:t> 파이프라인</a:t>
            </a:r>
            <a:endParaRPr lang="ko-KR" altLang="en-US" sz="3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479FB-173F-42D8-8E63-BE9E1B412AA3}"/>
              </a:ext>
            </a:extLst>
          </p:cNvPr>
          <p:cNvSpPr txBox="1"/>
          <p:nvPr/>
        </p:nvSpPr>
        <p:spPr>
          <a:xfrm>
            <a:off x="805666" y="7182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B67E11CB-C73C-4D23-9953-84C56314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59" y="1187499"/>
            <a:ext cx="10007484" cy="540468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6959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D1E34-EFB5-4C4F-A7EC-349145DF41ED}"/>
                </a:ext>
              </a:extLst>
            </p:cNvPr>
            <p:cNvSpPr txBox="1"/>
            <p:nvPr/>
          </p:nvSpPr>
          <p:spPr>
            <a:xfrm>
              <a:off x="5058902" y="54983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결과 및 향후 방향</a:t>
              </a:r>
              <a:endPara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모델 평과 결과</a:t>
            </a:r>
            <a:endParaRPr lang="ko-KR" altLang="en-US" sz="3200" b="1" dirty="0"/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D58B92A7-312B-4C00-8711-223A2E04D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511361"/>
              </p:ext>
            </p:extLst>
          </p:nvPr>
        </p:nvGraphicFramePr>
        <p:xfrm>
          <a:off x="631902" y="2129762"/>
          <a:ext cx="10928196" cy="38415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713">
                  <a:extLst>
                    <a:ext uri="{9D8B030D-6E8A-4147-A177-3AD203B41FA5}">
                      <a16:colId xmlns:a16="http://schemas.microsoft.com/office/drawing/2014/main" val="162328686"/>
                    </a:ext>
                  </a:extLst>
                </a:gridCol>
                <a:gridCol w="1237785">
                  <a:extLst>
                    <a:ext uri="{9D8B030D-6E8A-4147-A177-3AD203B41FA5}">
                      <a16:colId xmlns:a16="http://schemas.microsoft.com/office/drawing/2014/main" val="143723284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3325133687"/>
                    </a:ext>
                  </a:extLst>
                </a:gridCol>
                <a:gridCol w="1795347">
                  <a:extLst>
                    <a:ext uri="{9D8B030D-6E8A-4147-A177-3AD203B41FA5}">
                      <a16:colId xmlns:a16="http://schemas.microsoft.com/office/drawing/2014/main" val="3841892498"/>
                    </a:ext>
                  </a:extLst>
                </a:gridCol>
                <a:gridCol w="2297151">
                  <a:extLst>
                    <a:ext uri="{9D8B030D-6E8A-4147-A177-3AD203B41FA5}">
                      <a16:colId xmlns:a16="http://schemas.microsoft.com/office/drawing/2014/main" val="4111395127"/>
                    </a:ext>
                  </a:extLst>
                </a:gridCol>
                <a:gridCol w="2416098">
                  <a:extLst>
                    <a:ext uri="{9D8B030D-6E8A-4147-A177-3AD203B41FA5}">
                      <a16:colId xmlns:a16="http://schemas.microsoft.com/office/drawing/2014/main" val="1772093044"/>
                    </a:ext>
                  </a:extLst>
                </a:gridCol>
              </a:tblGrid>
              <a:tr h="774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종속변수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roi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mAP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(0.5 &lt;= IoU)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mAP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(0.5 &lt;= IoU &lt;= 0.95)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74957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All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4,252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0.879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0.896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516930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플라스틱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858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0.751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0.682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37234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폐지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0.909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0.917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204149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897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0.892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0.951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8701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868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0.902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0.971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0.837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70537"/>
                  </a:ext>
                </a:extLst>
              </a:tr>
              <a:tr h="545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일반쓰레기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918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0.832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0.815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0.605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699912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0F8A98-32A7-42DA-A666-8C64C9DD6E16}"/>
              </a:ext>
            </a:extLst>
          </p:cNvPr>
          <p:cNvSpPr/>
          <p:nvPr/>
        </p:nvSpPr>
        <p:spPr>
          <a:xfrm>
            <a:off x="9644744" y="2775857"/>
            <a:ext cx="1447800" cy="6194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8C3D4-FC44-4880-8EE1-A5B4B3EBF8EC}"/>
              </a:ext>
            </a:extLst>
          </p:cNvPr>
          <p:cNvSpPr txBox="1"/>
          <p:nvPr/>
        </p:nvSpPr>
        <p:spPr>
          <a:xfrm>
            <a:off x="299919" y="1381369"/>
            <a:ext cx="2382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YOLO v5 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5951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D1E34-EFB5-4C4F-A7EC-349145DF41ED}"/>
                </a:ext>
              </a:extLst>
            </p:cNvPr>
            <p:cNvSpPr txBox="1"/>
            <p:nvPr/>
          </p:nvSpPr>
          <p:spPr>
            <a:xfrm>
              <a:off x="5058902" y="86217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결과 및 향후 방향</a:t>
              </a:r>
              <a:endPara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모델 평과 결과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8C3D4-FC44-4880-8EE1-A5B4B3EBF8EC}"/>
              </a:ext>
            </a:extLst>
          </p:cNvPr>
          <p:cNvSpPr txBox="1"/>
          <p:nvPr/>
        </p:nvSpPr>
        <p:spPr>
          <a:xfrm>
            <a:off x="299919" y="1381369"/>
            <a:ext cx="219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YOLO v5 s</a:t>
            </a:r>
            <a:endParaRPr lang="ko-KR" altLang="en-US" sz="3200" b="1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8018B78F-E320-4C9B-AF0F-204F2EEB7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01227"/>
              </p:ext>
            </p:extLst>
          </p:nvPr>
        </p:nvGraphicFramePr>
        <p:xfrm>
          <a:off x="745223" y="2195992"/>
          <a:ext cx="10928196" cy="38415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713">
                  <a:extLst>
                    <a:ext uri="{9D8B030D-6E8A-4147-A177-3AD203B41FA5}">
                      <a16:colId xmlns:a16="http://schemas.microsoft.com/office/drawing/2014/main" val="162328686"/>
                    </a:ext>
                  </a:extLst>
                </a:gridCol>
                <a:gridCol w="1237785">
                  <a:extLst>
                    <a:ext uri="{9D8B030D-6E8A-4147-A177-3AD203B41FA5}">
                      <a16:colId xmlns:a16="http://schemas.microsoft.com/office/drawing/2014/main" val="143723284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3325133687"/>
                    </a:ext>
                  </a:extLst>
                </a:gridCol>
                <a:gridCol w="1795347">
                  <a:extLst>
                    <a:ext uri="{9D8B030D-6E8A-4147-A177-3AD203B41FA5}">
                      <a16:colId xmlns:a16="http://schemas.microsoft.com/office/drawing/2014/main" val="3841892498"/>
                    </a:ext>
                  </a:extLst>
                </a:gridCol>
                <a:gridCol w="2297151">
                  <a:extLst>
                    <a:ext uri="{9D8B030D-6E8A-4147-A177-3AD203B41FA5}">
                      <a16:colId xmlns:a16="http://schemas.microsoft.com/office/drawing/2014/main" val="4111395127"/>
                    </a:ext>
                  </a:extLst>
                </a:gridCol>
                <a:gridCol w="2416098">
                  <a:extLst>
                    <a:ext uri="{9D8B030D-6E8A-4147-A177-3AD203B41FA5}">
                      <a16:colId xmlns:a16="http://schemas.microsoft.com/office/drawing/2014/main" val="1772093044"/>
                    </a:ext>
                  </a:extLst>
                </a:gridCol>
              </a:tblGrid>
              <a:tr h="774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종속변수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roi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mAP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(0.5 &lt;= IoU)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mAP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(0.5 &lt;= IoU &lt;= 0.95)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74957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All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4,243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0.837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0.904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0.766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516930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플라스틱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850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0.895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0.783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0.853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0.731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37234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폐지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685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0.931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204149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881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0.903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0.894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0.938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0.824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08701"/>
                  </a:ext>
                </a:extLst>
              </a:tr>
              <a:tr h="5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0.951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0.935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0.972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70537"/>
                  </a:ext>
                </a:extLst>
              </a:tr>
              <a:tr h="545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일반쓰레기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916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0.878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0.657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0.798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0.583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69991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3BF15F6-1B7C-4DA1-8068-079827C80DFD}"/>
              </a:ext>
            </a:extLst>
          </p:cNvPr>
          <p:cNvSpPr/>
          <p:nvPr/>
        </p:nvSpPr>
        <p:spPr>
          <a:xfrm>
            <a:off x="9831780" y="2910939"/>
            <a:ext cx="1447800" cy="6194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4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D1E34-EFB5-4C4F-A7EC-349145DF41ED}"/>
                </a:ext>
              </a:extLst>
            </p:cNvPr>
            <p:cNvSpPr txBox="1"/>
            <p:nvPr/>
          </p:nvSpPr>
          <p:spPr>
            <a:xfrm>
              <a:off x="5058902" y="86217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결과 및 향후 방향</a:t>
              </a:r>
              <a:endPara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97C41-8681-4831-8C75-351EB4EA3942}"/>
              </a:ext>
            </a:extLst>
          </p:cNvPr>
          <p:cNvSpPr txBox="1"/>
          <p:nvPr/>
        </p:nvSpPr>
        <p:spPr>
          <a:xfrm>
            <a:off x="3547016" y="1388404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1.</a:t>
            </a:r>
            <a:r>
              <a:rPr lang="ko-KR" altLang="en-US" sz="3200" b="1" dirty="0"/>
              <a:t> 시작하기 버튼 클릭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D7434E-D24F-490B-A015-B4C3E7A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2" y="2004501"/>
            <a:ext cx="8541212" cy="49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0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ED40A-FC37-477A-BCF0-252009B447C7}"/>
              </a:ext>
            </a:extLst>
          </p:cNvPr>
          <p:cNvSpPr txBox="1"/>
          <p:nvPr/>
        </p:nvSpPr>
        <p:spPr>
          <a:xfrm>
            <a:off x="3650925" y="1427526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2.</a:t>
            </a:r>
            <a:r>
              <a:rPr lang="ko-KR" altLang="en-US" sz="3200" b="1" dirty="0"/>
              <a:t> 분리수거 화면 출력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2B96C1-C742-442F-8D40-962BEDE9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97" y="1973179"/>
            <a:ext cx="7736605" cy="4511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DBD934-3F04-4747-9FE6-80404D1D27FF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8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03709-79AF-454D-8CD4-3FB753C645CD}"/>
              </a:ext>
            </a:extLst>
          </p:cNvPr>
          <p:cNvSpPr txBox="1"/>
          <p:nvPr/>
        </p:nvSpPr>
        <p:spPr>
          <a:xfrm>
            <a:off x="4478482" y="1610106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3.</a:t>
            </a:r>
            <a:r>
              <a:rPr lang="ko-KR" altLang="en-US" sz="3200" b="1" dirty="0"/>
              <a:t> 쓰레기 인식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12E842-6C53-4E9E-B2DC-D4DF760A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97" y="1966180"/>
            <a:ext cx="7736605" cy="451184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E9A4547-CF4A-4A1A-9EC0-B9D09E58175C}"/>
              </a:ext>
            </a:extLst>
          </p:cNvPr>
          <p:cNvSpPr/>
          <p:nvPr/>
        </p:nvSpPr>
        <p:spPr>
          <a:xfrm>
            <a:off x="3449782" y="4191248"/>
            <a:ext cx="1028700" cy="5922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F1E7D-8182-42D8-AB5D-3B6A86955C73}"/>
              </a:ext>
            </a:extLst>
          </p:cNvPr>
          <p:cNvSpPr txBox="1"/>
          <p:nvPr/>
        </p:nvSpPr>
        <p:spPr>
          <a:xfrm>
            <a:off x="2628900" y="4006582"/>
            <a:ext cx="164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쓰레기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E4116-550F-43DD-930F-A700E0C65578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4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54FA6-C51D-4819-A1CB-97AE692FEDCC}"/>
              </a:ext>
            </a:extLst>
          </p:cNvPr>
          <p:cNvSpPr txBox="1"/>
          <p:nvPr/>
        </p:nvSpPr>
        <p:spPr>
          <a:xfrm>
            <a:off x="1218600" y="2680607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4.</a:t>
            </a:r>
            <a:r>
              <a:rPr lang="ko-KR" altLang="en-US" sz="3200" b="1" dirty="0"/>
              <a:t> 입력된 이미지 전달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2D25C4-D7B0-4E76-BDED-64A5F0B6A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0" y="3429000"/>
            <a:ext cx="1714500" cy="1549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D50624-DE1D-40EC-8F32-6A64DCBA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15" y="3429000"/>
            <a:ext cx="1155700" cy="12954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954E9A7-52F7-429D-9DCA-91F09E70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0" y="3429000"/>
            <a:ext cx="1574800" cy="1485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25105B-DD27-4160-84D5-7775619AC5A0}"/>
              </a:ext>
            </a:extLst>
          </p:cNvPr>
          <p:cNvSpPr txBox="1"/>
          <p:nvPr/>
        </p:nvSpPr>
        <p:spPr>
          <a:xfrm>
            <a:off x="6345693" y="5059129"/>
            <a:ext cx="3809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5.</a:t>
            </a:r>
            <a:r>
              <a:rPr lang="ko-KR" altLang="en-US" sz="3200" b="1" dirty="0"/>
              <a:t> 분류 결과 </a:t>
            </a:r>
            <a:r>
              <a:rPr lang="en-US" altLang="ko-KR" sz="3200" b="1" dirty="0"/>
              <a:t>return</a:t>
            </a:r>
            <a:endParaRPr lang="ko-KR" altLang="en-US" sz="3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C2ED57-503D-4B54-AEC6-5199BD841CF7}"/>
              </a:ext>
            </a:extLst>
          </p:cNvPr>
          <p:cNvCxnSpPr/>
          <p:nvPr/>
        </p:nvCxnSpPr>
        <p:spPr>
          <a:xfrm>
            <a:off x="3138639" y="4203700"/>
            <a:ext cx="182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42DC4F-B4B8-48E9-A3D2-9BF430341C19}"/>
              </a:ext>
            </a:extLst>
          </p:cNvPr>
          <p:cNvCxnSpPr/>
          <p:nvPr/>
        </p:nvCxnSpPr>
        <p:spPr>
          <a:xfrm>
            <a:off x="7218802" y="4203700"/>
            <a:ext cx="182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C12D89-CBE6-44A5-A15E-75FB05451E3B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2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B21AC-3E24-48A4-BFFF-32C5F0EEEA2D}"/>
              </a:ext>
            </a:extLst>
          </p:cNvPr>
          <p:cNvSpPr txBox="1"/>
          <p:nvPr/>
        </p:nvSpPr>
        <p:spPr>
          <a:xfrm>
            <a:off x="3814806" y="1388404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6.</a:t>
            </a:r>
            <a:r>
              <a:rPr lang="ko-KR" altLang="en-US" sz="3200" b="1" dirty="0"/>
              <a:t> 분리배출 화면 표시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E38D2F-A164-4356-BFB9-3009245EF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96" y="1973179"/>
            <a:ext cx="7474808" cy="435916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43DFB9-E906-45AE-B9D7-625A52E16CCA}"/>
              </a:ext>
            </a:extLst>
          </p:cNvPr>
          <p:cNvSpPr/>
          <p:nvPr/>
        </p:nvSpPr>
        <p:spPr>
          <a:xfrm>
            <a:off x="3959441" y="4696287"/>
            <a:ext cx="1065320" cy="14293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7C9283-8429-4298-8CEE-DED60C7686C9}"/>
              </a:ext>
            </a:extLst>
          </p:cNvPr>
          <p:cNvSpPr/>
          <p:nvPr/>
        </p:nvSpPr>
        <p:spPr>
          <a:xfrm>
            <a:off x="7095294" y="2425642"/>
            <a:ext cx="1065320" cy="54038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8F37D-726E-468D-B30B-B2A09C8538CA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12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7D1E03-5C0F-43CC-9020-4569B932BAFC}"/>
              </a:ext>
            </a:extLst>
          </p:cNvPr>
          <p:cNvSpPr/>
          <p:nvPr/>
        </p:nvSpPr>
        <p:spPr>
          <a:xfrm>
            <a:off x="0" y="0"/>
            <a:ext cx="12192000" cy="1144739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3FD74C-FE02-334E-AE93-398E8F71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34" y="2006333"/>
            <a:ext cx="8966200" cy="1930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FC12C49-D618-0E4F-B08A-CD4696B32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80" y="3389630"/>
            <a:ext cx="9118600" cy="17145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D8CE78E-BBE7-B946-8B0E-54E6A9D37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27" y="4798327"/>
            <a:ext cx="9067800" cy="1689100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A6D67A06-9CEB-A944-B5C7-58B2887C6FC7}"/>
              </a:ext>
            </a:extLst>
          </p:cNvPr>
          <p:cNvSpPr txBox="1">
            <a:spLocks/>
          </p:cNvSpPr>
          <p:nvPr/>
        </p:nvSpPr>
        <p:spPr>
          <a:xfrm>
            <a:off x="2437199" y="326956"/>
            <a:ext cx="7692913" cy="79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0"/>
              <a:t>쓰레기 문제의 심각성</a:t>
            </a:r>
            <a:endParaRPr lang="ko-KR" altLang="en-US" sz="7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9BC1C5-801C-4CFA-9D81-7BE1EC26A4D9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F3FE03-7961-483B-ACCB-FC466C6C832F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210213-1A2B-42F2-B7CF-6785F1D1BB8E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76278-43ED-49C3-9FAE-CF9C321F72D8}"/>
                </a:ext>
              </a:extLst>
            </p:cNvPr>
            <p:cNvSpPr txBox="1"/>
            <p:nvPr/>
          </p:nvSpPr>
          <p:spPr>
            <a:xfrm>
              <a:off x="323162" y="69864"/>
              <a:ext cx="179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1. </a:t>
              </a:r>
              <a:r>
                <a:rPr lang="ko-KR" altLang="en-US" sz="160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 </a:t>
              </a:r>
              <a:r>
                <a:rPr lang="ko-KR" altLang="en-US" sz="16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선정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4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동작 과정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34FD5-91DE-4E87-8540-2491B3E167AB}"/>
              </a:ext>
            </a:extLst>
          </p:cNvPr>
          <p:cNvSpPr txBox="1"/>
          <p:nvPr/>
        </p:nvSpPr>
        <p:spPr>
          <a:xfrm>
            <a:off x="4178648" y="1464656"/>
            <a:ext cx="383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7.</a:t>
            </a:r>
            <a:r>
              <a:rPr lang="ko-KR" altLang="en-US" sz="3200" b="1" dirty="0"/>
              <a:t> 방법에 따라 배출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7F68C8-FB18-4CB8-ADFD-E16B90653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84" y="2010309"/>
            <a:ext cx="7907232" cy="4847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5B465-1FD8-4A87-81F0-BD12CBE85CC1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7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</a:t>
            </a:r>
            <a:r>
              <a:rPr lang="en-US" altLang="ko-KR" sz="3200" b="1"/>
              <a:t>SW </a:t>
            </a:r>
            <a:r>
              <a:rPr lang="ko-KR" altLang="en-US" sz="3200" b="1"/>
              <a:t>구현 결과</a:t>
            </a:r>
            <a:endParaRPr lang="ko-KR" altLang="en-US" sz="3200" b="1" dirty="0"/>
          </a:p>
        </p:txBody>
      </p:sp>
      <p:pic>
        <p:nvPicPr>
          <p:cNvPr id="2" name="Recycle팀_시연영상">
            <a:hlinkClick r:id="" action="ppaction://media"/>
            <a:extLst>
              <a:ext uri="{FF2B5EF4-FFF2-40B4-BE49-F238E27FC236}">
                <a16:creationId xmlns:a16="http://schemas.microsoft.com/office/drawing/2014/main" id="{4F5EB35B-2862-47A9-83D5-9F5D1C3D6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56640"/>
            <a:ext cx="12192000" cy="5801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72530-2480-46FA-A1E1-412F6D745662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6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향후 방향</a:t>
            </a:r>
            <a:endParaRPr lang="ko-KR" altLang="en-US" sz="3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549E7-9521-4610-93A0-35C6D671C1B2}"/>
              </a:ext>
            </a:extLst>
          </p:cNvPr>
          <p:cNvSpPr/>
          <p:nvPr/>
        </p:nvSpPr>
        <p:spPr>
          <a:xfrm>
            <a:off x="1972616" y="1899926"/>
            <a:ext cx="596059" cy="3179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4322F-49BB-4D8F-BCB4-44DFD364B552}"/>
              </a:ext>
            </a:extLst>
          </p:cNvPr>
          <p:cNvSpPr/>
          <p:nvPr/>
        </p:nvSpPr>
        <p:spPr>
          <a:xfrm>
            <a:off x="2805736" y="4074167"/>
            <a:ext cx="596059" cy="100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E23DE-0486-427A-A305-E96B441119C5}"/>
              </a:ext>
            </a:extLst>
          </p:cNvPr>
          <p:cNvSpPr txBox="1"/>
          <p:nvPr/>
        </p:nvSpPr>
        <p:spPr>
          <a:xfrm>
            <a:off x="1581683" y="5274387"/>
            <a:ext cx="2058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ROI</a:t>
            </a:r>
            <a:r>
              <a:rPr lang="ko-KR" altLang="en-US" sz="2400" b="1" dirty="0"/>
              <a:t>개수 부족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848EE-FA35-454A-89D0-2BFC5650F932}"/>
              </a:ext>
            </a:extLst>
          </p:cNvPr>
          <p:cNvSpPr txBox="1"/>
          <p:nvPr/>
        </p:nvSpPr>
        <p:spPr>
          <a:xfrm>
            <a:off x="968238" y="1470396"/>
            <a:ext cx="2895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각 종속변수당 </a:t>
            </a:r>
            <a:r>
              <a:rPr lang="en-US" altLang="ko-KR" sz="1600" b="1" dirty="0"/>
              <a:t>10,000</a:t>
            </a:r>
            <a:r>
              <a:rPr lang="ko-KR" altLang="en-US" sz="1600" b="1" dirty="0"/>
              <a:t>개 권장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9D13E-2D43-48AB-8E27-677193933B6C}"/>
              </a:ext>
            </a:extLst>
          </p:cNvPr>
          <p:cNvSpPr txBox="1"/>
          <p:nvPr/>
        </p:nvSpPr>
        <p:spPr>
          <a:xfrm>
            <a:off x="2610843" y="3625641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실제 </a:t>
            </a:r>
            <a:r>
              <a:rPr lang="ko-KR" altLang="en-US" sz="1600" b="1"/>
              <a:t>각 </a:t>
            </a:r>
            <a:r>
              <a:rPr lang="en-US" altLang="ko-KR" sz="1600" b="1"/>
              <a:t>4,000</a:t>
            </a:r>
            <a:r>
              <a:rPr lang="ko-KR" altLang="en-US" sz="1600" b="1" dirty="0"/>
              <a:t>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59807DB-941A-4C6A-AD4F-5B86621F8253}"/>
              </a:ext>
            </a:extLst>
          </p:cNvPr>
          <p:cNvSpPr/>
          <p:nvPr/>
        </p:nvSpPr>
        <p:spPr>
          <a:xfrm>
            <a:off x="5403753" y="3169209"/>
            <a:ext cx="1412240" cy="641191"/>
          </a:xfrm>
          <a:prstGeom prst="rightArrow">
            <a:avLst>
              <a:gd name="adj1" fmla="val 50000"/>
              <a:gd name="adj2" fmla="val 9912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E01AD3-F708-4BAF-850B-19A191C32540}"/>
              </a:ext>
            </a:extLst>
          </p:cNvPr>
          <p:cNvSpPr txBox="1"/>
          <p:nvPr/>
        </p:nvSpPr>
        <p:spPr>
          <a:xfrm>
            <a:off x="8438569" y="24940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크롤링</a:t>
            </a:r>
            <a:endParaRPr lang="ko-KR" alt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06BF0-0BE0-4E4D-BD44-987CBE35076B}"/>
              </a:ext>
            </a:extLst>
          </p:cNvPr>
          <p:cNvSpPr txBox="1"/>
          <p:nvPr/>
        </p:nvSpPr>
        <p:spPr>
          <a:xfrm>
            <a:off x="7173405" y="4168319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오픈 데이터 추가 확보</a:t>
            </a:r>
            <a:endParaRPr lang="ko-KR" altLang="en-US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749E8-D125-4823-88B6-58C9F5D61D35}"/>
              </a:ext>
            </a:extLst>
          </p:cNvPr>
          <p:cNvSpPr txBox="1"/>
          <p:nvPr/>
        </p:nvSpPr>
        <p:spPr>
          <a:xfrm>
            <a:off x="8906646" y="3333253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+</a:t>
            </a:r>
            <a:endParaRPr lang="ko-KR" altLang="en-US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2F9F6-8CE0-476C-B7F4-6F689F5B795C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971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향후 방향</a:t>
            </a:r>
            <a:endParaRPr lang="ko-KR" altLang="en-US" sz="3200" b="1" dirty="0"/>
          </a:p>
        </p:txBody>
      </p:sp>
      <p:pic>
        <p:nvPicPr>
          <p:cNvPr id="15" name="그래픽 14" descr="강의실 윤곽선">
            <a:extLst>
              <a:ext uri="{FF2B5EF4-FFF2-40B4-BE49-F238E27FC236}">
                <a16:creationId xmlns:a16="http://schemas.microsoft.com/office/drawing/2014/main" id="{4C1F71D2-5909-47F9-B88C-AA8BFF91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6394" y="2743106"/>
            <a:ext cx="2199209" cy="2199209"/>
          </a:xfrm>
          <a:prstGeom prst="rect">
            <a:avLst/>
          </a:prstGeom>
        </p:spPr>
      </p:pic>
      <p:pic>
        <p:nvPicPr>
          <p:cNvPr id="16" name="그래픽 15" descr="건물 윤곽선">
            <a:extLst>
              <a:ext uri="{FF2B5EF4-FFF2-40B4-BE49-F238E27FC236}">
                <a16:creationId xmlns:a16="http://schemas.microsoft.com/office/drawing/2014/main" id="{540CB983-4394-4F8C-95D7-1B1C39662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446" y="2936427"/>
            <a:ext cx="2068015" cy="2068015"/>
          </a:xfrm>
          <a:prstGeom prst="rect">
            <a:avLst/>
          </a:prstGeom>
        </p:spPr>
      </p:pic>
      <p:pic>
        <p:nvPicPr>
          <p:cNvPr id="17" name="그래픽 16" descr="판매용 윤곽선">
            <a:extLst>
              <a:ext uri="{FF2B5EF4-FFF2-40B4-BE49-F238E27FC236}">
                <a16:creationId xmlns:a16="http://schemas.microsoft.com/office/drawing/2014/main" id="{88967376-530C-4486-96D1-3C9C09E97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5262" y="2874300"/>
            <a:ext cx="2068015" cy="2068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E02AC-024B-4D7F-8138-11656DBCE8C9}"/>
              </a:ext>
            </a:extLst>
          </p:cNvPr>
          <p:cNvSpPr txBox="1"/>
          <p:nvPr/>
        </p:nvSpPr>
        <p:spPr>
          <a:xfrm>
            <a:off x="2340738" y="4805470"/>
            <a:ext cx="90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가정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F24C7-5514-4EE6-98FA-EF99431F2C58}"/>
              </a:ext>
            </a:extLst>
          </p:cNvPr>
          <p:cNvSpPr txBox="1"/>
          <p:nvPr/>
        </p:nvSpPr>
        <p:spPr>
          <a:xfrm>
            <a:off x="5564702" y="4805470"/>
            <a:ext cx="90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기업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D61C9-0EE0-432F-861D-ADE413640C95}"/>
              </a:ext>
            </a:extLst>
          </p:cNvPr>
          <p:cNvSpPr txBox="1"/>
          <p:nvPr/>
        </p:nvSpPr>
        <p:spPr>
          <a:xfrm>
            <a:off x="9299201" y="4806669"/>
            <a:ext cx="90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교육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299B9-FF89-402F-BC43-CF34F4E17188}"/>
              </a:ext>
            </a:extLst>
          </p:cNvPr>
          <p:cNvSpPr txBox="1"/>
          <p:nvPr/>
        </p:nvSpPr>
        <p:spPr>
          <a:xfrm>
            <a:off x="459152" y="1743873"/>
            <a:ext cx="1039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데이터 추가 및 </a:t>
            </a:r>
            <a:r>
              <a:rPr lang="en-US" altLang="ko-KR" sz="3200" b="1"/>
              <a:t>UI </a:t>
            </a:r>
            <a:r>
              <a:rPr lang="ko-KR" altLang="en-US" sz="3200" b="1"/>
              <a:t>제공 방식 확장을 통한 대상 확장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A4A9-5929-4590-9EA1-7E84594D9F24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A4A9-5929-4590-9EA1-7E84594D9F24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2208E-8E31-8743-A3E7-C87536964A13}"/>
              </a:ext>
            </a:extLst>
          </p:cNvPr>
          <p:cNvSpPr txBox="1"/>
          <p:nvPr/>
        </p:nvSpPr>
        <p:spPr>
          <a:xfrm>
            <a:off x="1474470" y="1375054"/>
            <a:ext cx="9452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환경부</a:t>
            </a:r>
            <a:r>
              <a:rPr lang="en-US" altLang="ko-KR" dirty="0"/>
              <a:t>, 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제 </a:t>
            </a:r>
            <a:r>
              <a:rPr lang="en-US" altLang="ko-KR" dirty="0"/>
              <a:t>5</a:t>
            </a:r>
            <a:r>
              <a:rPr lang="ko-KR" altLang="en-US" dirty="0"/>
              <a:t>차 전국 폐기물 통계조사 보고서</a:t>
            </a:r>
            <a:r>
              <a:rPr lang="en-US" altLang="ko-KR" dirty="0"/>
              <a:t>, </a:t>
            </a:r>
            <a:r>
              <a:rPr lang="en" altLang="ko-Kore-KR" dirty="0">
                <a:effectLst/>
                <a:hlinkClick r:id="rId2"/>
              </a:rPr>
              <a:t>https://www.recycling-info.or.kr/rrs/stat/envStatDetail.do?menuNo=M13020302&amp;pageIndex=1&amp;bbsId=BBSMSTR_000000000002&amp;s_nttSj=KEC011&amp;nttId=867&amp;searchBgnDe=&amp;searchEndDe=</a:t>
            </a:r>
            <a:endParaRPr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09C78-FB95-704B-8400-118D35121820}"/>
              </a:ext>
            </a:extLst>
          </p:cNvPr>
          <p:cNvSpPr txBox="1"/>
          <p:nvPr/>
        </p:nvSpPr>
        <p:spPr>
          <a:xfrm>
            <a:off x="1474470" y="2709107"/>
            <a:ext cx="945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한국갤럽조사연구소</a:t>
            </a:r>
            <a:r>
              <a:rPr lang="en-US" altLang="ko-KR" dirty="0"/>
              <a:t>, 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한국갤럽 </a:t>
            </a:r>
            <a:r>
              <a:rPr lang="ko-KR" altLang="en-US" dirty="0" err="1"/>
              <a:t>데일리</a:t>
            </a:r>
            <a:r>
              <a:rPr lang="ko-KR" altLang="en-US" dirty="0"/>
              <a:t> </a:t>
            </a:r>
            <a:r>
              <a:rPr lang="ko-KR" altLang="en-US" dirty="0" err="1"/>
              <a:t>오피니언</a:t>
            </a:r>
            <a:r>
              <a:rPr lang="ko-KR" altLang="en-US" dirty="0"/>
              <a:t> 제</a:t>
            </a:r>
            <a:r>
              <a:rPr lang="en-US" altLang="ko-KR" dirty="0"/>
              <a:t>303</a:t>
            </a:r>
            <a:r>
              <a:rPr lang="ko-KR" altLang="en-US" dirty="0"/>
              <a:t>호 주간 리포트</a:t>
            </a:r>
            <a:r>
              <a:rPr lang="en-US" altLang="ko-KR" dirty="0"/>
              <a:t>, </a:t>
            </a:r>
            <a:r>
              <a:rPr lang="en" altLang="ko-Kore-KR" dirty="0">
                <a:effectLst/>
                <a:hlinkClick r:id="rId3"/>
              </a:rPr>
              <a:t>http://www.gallup.co.kr/gallupdb/reportContent.asp?seqNo=922</a:t>
            </a:r>
            <a:endParaRPr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DFC78-935C-C147-A889-9C8CDC4FF3C8}"/>
              </a:ext>
            </a:extLst>
          </p:cNvPr>
          <p:cNvSpPr txBox="1"/>
          <p:nvPr/>
        </p:nvSpPr>
        <p:spPr>
          <a:xfrm>
            <a:off x="1474470" y="3745623"/>
            <a:ext cx="945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KOSIS </a:t>
            </a:r>
            <a:r>
              <a:rPr lang="ko-KR" altLang="en-US" dirty="0"/>
              <a:t>국가통계포털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폐기물 처리현황</a:t>
            </a:r>
            <a:r>
              <a:rPr lang="en-US" altLang="ko-KR" dirty="0"/>
              <a:t>, </a:t>
            </a:r>
            <a:r>
              <a:rPr lang="en" altLang="ko-Kore-KR" dirty="0">
                <a:effectLst/>
                <a:hlinkClick r:id="rId4"/>
              </a:rPr>
              <a:t>https://kosis.kr/statHtml/statHtml.do?orgId=106&amp;tblId=DT_106N_99_3300353&amp;conn_path=I2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4801F-6FA6-8847-852A-EF3411902AB1}"/>
              </a:ext>
            </a:extLst>
          </p:cNvPr>
          <p:cNvSpPr txBox="1"/>
          <p:nvPr/>
        </p:nvSpPr>
        <p:spPr>
          <a:xfrm>
            <a:off x="1474470" y="4869684"/>
            <a:ext cx="94526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환경부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생활 속 소중한 </a:t>
            </a:r>
            <a:r>
              <a:rPr lang="ko-KR" altLang="en-US" dirty="0" err="1"/>
              <a:t>자원이야기</a:t>
            </a:r>
            <a:r>
              <a:rPr lang="en-US" altLang="ko-KR" dirty="0"/>
              <a:t>,</a:t>
            </a:r>
          </a:p>
          <a:p>
            <a:r>
              <a:rPr lang="en" altLang="ko-Kore-KR" dirty="0">
                <a:hlinkClick r:id="rId5"/>
              </a:rPr>
              <a:t>https://me.go.kr/home/web/board/read.do;jsessionid=8sTxP4wcBb1I9HmFGzgaCVHnuFCa4V7Jdi6ypUJnYH1ZcS11MB5NagV6JDkMjzhH.meweb1vhost_servlet_engine1?pagerOffset=0&amp;maxPageItems=10&amp;maxIndexPages=10&amp;searchKey=&amp;searchValue=&amp;menuId=10181&amp;orgCd=&amp;boardId=791680&amp;boardMasterId=54&amp;boardCategoryId=&amp;decorator=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356790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2D7BE-2F0C-4295-B286-757F33DF3C0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B444D-344D-4F9C-B0F4-9F3B661FE52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4874400" y="0"/>
            <a:chExt cx="2437200" cy="600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F16EB-02CA-4E02-9BE1-513C8174E414}"/>
                </a:ext>
              </a:extLst>
            </p:cNvPr>
            <p:cNvSpPr/>
            <p:nvPr/>
          </p:nvSpPr>
          <p:spPr>
            <a:xfrm>
              <a:off x="4874400" y="0"/>
              <a:ext cx="2437200" cy="51098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D9710-B59F-4227-A120-CBECA426BCE8}"/>
                </a:ext>
              </a:extLst>
            </p:cNvPr>
            <p:cNvSpPr/>
            <p:nvPr/>
          </p:nvSpPr>
          <p:spPr>
            <a:xfrm>
              <a:off x="4874400" y="510988"/>
              <a:ext cx="2437200" cy="8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D29C4-7611-40C8-9EDD-DB84B28BF51C}"/>
              </a:ext>
            </a:extLst>
          </p:cNvPr>
          <p:cNvSpPr txBox="1"/>
          <p:nvPr/>
        </p:nvSpPr>
        <p:spPr>
          <a:xfrm>
            <a:off x="2669545" y="218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A4A9-5929-4590-9EA1-7E84594D9F24}"/>
              </a:ext>
            </a:extLst>
          </p:cNvPr>
          <p:cNvSpPr txBox="1"/>
          <p:nvPr/>
        </p:nvSpPr>
        <p:spPr>
          <a:xfrm>
            <a:off x="184502" y="86217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향후 방향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B9D2B-A936-7B46-8917-49C77E3609D6}"/>
              </a:ext>
            </a:extLst>
          </p:cNvPr>
          <p:cNvSpPr txBox="1"/>
          <p:nvPr/>
        </p:nvSpPr>
        <p:spPr>
          <a:xfrm>
            <a:off x="1714500" y="1567628"/>
            <a:ext cx="8321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Journal of Electrical Engineering &amp; Technology (JEET), Identification of Plastic Wastes by Using Fuzzy Radial Basis Function Neural Networks Classifier with Conditional Fuzzy C-Means Clustering, 2016/11</a:t>
            </a:r>
            <a:r>
              <a:rPr lang="ko-KR" altLang="en-US" dirty="0"/>
              <a:t> </a:t>
            </a:r>
            <a:r>
              <a:rPr lang="en" altLang="ko-Kore-KR" dirty="0"/>
              <a:t>(SCI</a:t>
            </a:r>
            <a:r>
              <a:rPr lang="ko-KR" altLang="en-US" dirty="0"/>
              <a:t>급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402EF-0CF1-0F4B-A1C2-42056FD806F3}"/>
              </a:ext>
            </a:extLst>
          </p:cNvPr>
          <p:cNvSpPr txBox="1"/>
          <p:nvPr/>
        </p:nvSpPr>
        <p:spPr>
          <a:xfrm>
            <a:off x="1714500" y="3152554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2020 4th International Conference on Trends in Electronics and Informatics (ICEI), Machine Learning based </a:t>
            </a:r>
            <a:r>
              <a:rPr lang="en" altLang="ko-Kore-KR" dirty="0" err="1"/>
              <a:t>RecyClick</a:t>
            </a:r>
            <a:r>
              <a:rPr lang="en" altLang="ko-Kore-KR" dirty="0"/>
              <a:t>: Recycle At A Click, 2020/6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컨퍼런스 논문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329475-EC23-E749-BE21-B5DF7D29FEEB}"/>
              </a:ext>
            </a:extLst>
          </p:cNvPr>
          <p:cNvSpPr txBox="1"/>
          <p:nvPr/>
        </p:nvSpPr>
        <p:spPr>
          <a:xfrm>
            <a:off x="1714500" y="4840137"/>
            <a:ext cx="832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Journal of the Semiconductor &amp; Display Technology (</a:t>
            </a:r>
            <a:r>
              <a:rPr lang="ko-KR" altLang="en-US" dirty="0"/>
              <a:t>반도체디스플레이기술학회지</a:t>
            </a:r>
            <a:r>
              <a:rPr lang="en-US" altLang="ko-KR" dirty="0"/>
              <a:t>), </a:t>
            </a:r>
            <a:r>
              <a:rPr lang="en" altLang="ko-Kore-KR" dirty="0"/>
              <a:t>Comparison of CNN and YOLO for Object Detection, 2020/03</a:t>
            </a:r>
            <a:r>
              <a:rPr lang="ko-KR" altLang="en-US" dirty="0"/>
              <a:t> </a:t>
            </a:r>
            <a:r>
              <a:rPr lang="en" altLang="ko-Kore-KR" dirty="0"/>
              <a:t>(KCI</a:t>
            </a:r>
            <a:r>
              <a:rPr lang="ko-KR" altLang="en-US" dirty="0"/>
              <a:t>급</a:t>
            </a:r>
            <a:r>
              <a:rPr lang="en-US" altLang="ko-KR" dirty="0"/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7177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A91D4-E5F4-4EDD-BABD-781298C1EEFE}"/>
              </a:ext>
            </a:extLst>
          </p:cNvPr>
          <p:cNvSpPr txBox="1"/>
          <p:nvPr/>
        </p:nvSpPr>
        <p:spPr>
          <a:xfrm>
            <a:off x="4711083" y="2690336"/>
            <a:ext cx="2769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/>
              <a:t>Q&amp;A</a:t>
            </a:r>
            <a:endParaRPr lang="ko-KR" altLang="en-US" sz="9000"/>
          </a:p>
        </p:txBody>
      </p:sp>
    </p:spTree>
    <p:extLst>
      <p:ext uri="{BB962C8B-B14F-4D97-AF65-F5344CB8AC3E}">
        <p14:creationId xmlns:p14="http://schemas.microsoft.com/office/powerpoint/2010/main" val="53932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E58CCD-F993-4725-8B16-555B72A467D3}"/>
              </a:ext>
            </a:extLst>
          </p:cNvPr>
          <p:cNvSpPr/>
          <p:nvPr/>
        </p:nvSpPr>
        <p:spPr>
          <a:xfrm>
            <a:off x="0" y="0"/>
            <a:ext cx="12192000" cy="1133970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그래픽뉴스] 종량제봉투 속 재활용품 54% &amp;quot;버리면 30만원 과태료&amp;quot; - 머니투데이">
            <a:extLst>
              <a:ext uri="{FF2B5EF4-FFF2-40B4-BE49-F238E27FC236}">
                <a16:creationId xmlns:a16="http://schemas.microsoft.com/office/drawing/2014/main" id="{05833CF0-A498-4270-B7FC-332369771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7"/>
          <a:stretch/>
        </p:blipFill>
        <p:spPr bwMode="auto">
          <a:xfrm>
            <a:off x="7269578" y="1469078"/>
            <a:ext cx="4668423" cy="505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그래픽뉴스] 종량제봉투 속 재활용품 54% &amp;quot;버리면 30만원 과태료&amp;quot; - 머니투데이">
            <a:extLst>
              <a:ext uri="{FF2B5EF4-FFF2-40B4-BE49-F238E27FC236}">
                <a16:creationId xmlns:a16="http://schemas.microsoft.com/office/drawing/2014/main" id="{F6688A3D-0BAA-494C-850A-151A96C49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r="9778" b="93297"/>
          <a:stretch/>
        </p:blipFill>
        <p:spPr bwMode="auto">
          <a:xfrm>
            <a:off x="1306187" y="3300511"/>
            <a:ext cx="6202646" cy="7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47B17C5-01B5-493A-9245-381FC69FC46D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95E4DD-C2FD-49E9-9BCE-6613495551BA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629EF-ABC1-4D0A-8BE5-0AB310D8450D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제목 3">
            <a:extLst>
              <a:ext uri="{FF2B5EF4-FFF2-40B4-BE49-F238E27FC236}">
                <a16:creationId xmlns:a16="http://schemas.microsoft.com/office/drawing/2014/main" id="{A8444B82-47D9-4C35-85C5-0178A1375037}"/>
              </a:ext>
            </a:extLst>
          </p:cNvPr>
          <p:cNvSpPr txBox="1">
            <a:spLocks/>
          </p:cNvSpPr>
          <p:nvPr/>
        </p:nvSpPr>
        <p:spPr>
          <a:xfrm>
            <a:off x="2249543" y="335108"/>
            <a:ext cx="7692913" cy="79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0"/>
              <a:t>쓰레기 문제의 심각성</a:t>
            </a:r>
            <a:endParaRPr lang="ko-KR" altLang="en-US" sz="7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32412-A959-491F-B1CA-6025FFA8BE9F}"/>
              </a:ext>
            </a:extLst>
          </p:cNvPr>
          <p:cNvSpPr txBox="1"/>
          <p:nvPr/>
        </p:nvSpPr>
        <p:spPr>
          <a:xfrm>
            <a:off x="323162" y="69864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선정 이유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289CE-131B-B641-BC31-39809907C622}"/>
              </a:ext>
            </a:extLst>
          </p:cNvPr>
          <p:cNvSpPr txBox="1"/>
          <p:nvPr/>
        </p:nvSpPr>
        <p:spPr>
          <a:xfrm>
            <a:off x="96253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환경부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9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6ADB13-B461-E043-9223-D00D20FA2479}"/>
              </a:ext>
            </a:extLst>
          </p:cNvPr>
          <p:cNvSpPr txBox="1"/>
          <p:nvPr/>
        </p:nvSpPr>
        <p:spPr>
          <a:xfrm>
            <a:off x="2830429" y="2844225"/>
            <a:ext cx="6531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200" dirty="0"/>
              <a:t>왜 이렇게 분리배출이 잘 안될까</a:t>
            </a:r>
            <a:r>
              <a:rPr kumimoji="1" lang="en-US" altLang="ko-KR" sz="3200" dirty="0"/>
              <a:t>?</a:t>
            </a:r>
            <a:endParaRPr kumimoji="1" lang="ko-Kore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A37F9D-1623-4B71-BD33-3A4C6E4D01DF}"/>
              </a:ext>
            </a:extLst>
          </p:cNvPr>
          <p:cNvSpPr/>
          <p:nvPr/>
        </p:nvSpPr>
        <p:spPr>
          <a:xfrm>
            <a:off x="0" y="0"/>
            <a:ext cx="12192000" cy="1094871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56CEF1-20FA-46EB-99D2-0AFCB36676AA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B7D095-4159-4700-9E07-DC5306B667C7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73F79A-4C8D-4CD4-A2DB-EBF39D0EB0AD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제목 3">
            <a:extLst>
              <a:ext uri="{FF2B5EF4-FFF2-40B4-BE49-F238E27FC236}">
                <a16:creationId xmlns:a16="http://schemas.microsoft.com/office/drawing/2014/main" id="{54046360-DA7B-A849-96F7-FD6FC9FCAA47}"/>
              </a:ext>
            </a:extLst>
          </p:cNvPr>
          <p:cNvSpPr txBox="1">
            <a:spLocks/>
          </p:cNvSpPr>
          <p:nvPr/>
        </p:nvSpPr>
        <p:spPr>
          <a:xfrm>
            <a:off x="3129473" y="-36448"/>
            <a:ext cx="5509236" cy="10948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Why?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F573-43AE-4609-B437-F2BA42B64E2E}"/>
              </a:ext>
            </a:extLst>
          </p:cNvPr>
          <p:cNvSpPr txBox="1"/>
          <p:nvPr/>
        </p:nvSpPr>
        <p:spPr>
          <a:xfrm>
            <a:off x="323162" y="69864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256755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F62C2DA-FB40-4BCE-ACC1-1E2CDF472A20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5E1E59-888E-4F0C-9FC8-0BBEE002C1CF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412F41-9A78-4004-8B04-96E194928DB3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400F01-9C18-4B93-8053-31A183A6113F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F6729B22-CB1C-2B48-83E8-7FF944E98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114276"/>
              </p:ext>
            </p:extLst>
          </p:nvPr>
        </p:nvGraphicFramePr>
        <p:xfrm>
          <a:off x="2289453" y="1239244"/>
          <a:ext cx="7868920" cy="5092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A2C21B-8E31-6847-A0D5-C4E1ACE7F791}"/>
              </a:ext>
            </a:extLst>
          </p:cNvPr>
          <p:cNvSpPr txBox="1"/>
          <p:nvPr/>
        </p:nvSpPr>
        <p:spPr>
          <a:xfrm>
            <a:off x="96253" y="648866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한국갤럽조사연구소</a:t>
            </a:r>
            <a:endParaRPr kumimoji="1" lang="ko-Kore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E507A0-8CAF-4E04-B322-BAF9E6CBA108}"/>
              </a:ext>
            </a:extLst>
          </p:cNvPr>
          <p:cNvSpPr/>
          <p:nvPr/>
        </p:nvSpPr>
        <p:spPr>
          <a:xfrm>
            <a:off x="2882005" y="2184400"/>
            <a:ext cx="1104150" cy="375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85F774F-F390-44B9-8E11-C0AA0BB09254}"/>
              </a:ext>
            </a:extLst>
          </p:cNvPr>
          <p:cNvSpPr txBox="1">
            <a:spLocks/>
          </p:cNvSpPr>
          <p:nvPr/>
        </p:nvSpPr>
        <p:spPr>
          <a:xfrm>
            <a:off x="2289453" y="316148"/>
            <a:ext cx="7396085" cy="520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0"/>
              <a:t>쓰레기 문제의 원인</a:t>
            </a:r>
            <a:endParaRPr lang="ko-KR" altLang="en-US" sz="7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9663F-B53B-4D4A-8D4E-BD3376B06F0C}"/>
              </a:ext>
            </a:extLst>
          </p:cNvPr>
          <p:cNvSpPr txBox="1"/>
          <p:nvPr/>
        </p:nvSpPr>
        <p:spPr>
          <a:xfrm>
            <a:off x="323162" y="69864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51858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EF9CF7-E92F-4CA3-99D1-1D87D6514595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B05D4E-7952-493E-9254-0EDE388EE1BD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538042C-D4BE-4758-81BA-08C3D5308B73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0D38326-D796-4DC8-90D5-84B41260E361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E7557C-46E0-424A-BF96-6AE7A04B8F3C}"/>
              </a:ext>
            </a:extLst>
          </p:cNvPr>
          <p:cNvSpPr txBox="1"/>
          <p:nvPr/>
        </p:nvSpPr>
        <p:spPr>
          <a:xfrm>
            <a:off x="2628905" y="21860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AI</a:t>
            </a:r>
            <a:r>
              <a:rPr lang="ko-KR" altLang="en-US" sz="3200" b="1"/>
              <a:t>를 이용한 분리수거 연구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E1176-1306-44A6-B249-B9297D40ED49}"/>
              </a:ext>
            </a:extLst>
          </p:cNvPr>
          <p:cNvSpPr txBox="1"/>
          <p:nvPr/>
        </p:nvSpPr>
        <p:spPr>
          <a:xfrm>
            <a:off x="548834" y="2537282"/>
            <a:ext cx="593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/>
              <a:t>목적 </a:t>
            </a:r>
            <a:r>
              <a:rPr lang="en-US" altLang="ko-KR" sz="2800"/>
              <a:t>: </a:t>
            </a:r>
            <a:r>
              <a:rPr lang="ko-KR" altLang="en-US" sz="2800"/>
              <a:t>검정 플라스틱 분류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0104F-FFDC-422F-B85E-0FF906D0F1BA}"/>
              </a:ext>
            </a:extLst>
          </p:cNvPr>
          <p:cNvSpPr txBox="1"/>
          <p:nvPr/>
        </p:nvSpPr>
        <p:spPr>
          <a:xfrm>
            <a:off x="548835" y="3404587"/>
            <a:ext cx="839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/>
              <a:t>데이터 </a:t>
            </a:r>
            <a:r>
              <a:rPr lang="en-US" altLang="ko-KR" sz="2800"/>
              <a:t>: </a:t>
            </a:r>
            <a:r>
              <a:rPr lang="ko-KR" altLang="en-US" sz="2800"/>
              <a:t>적외선을 통해 추출한 스펙트럼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F7C88-2EFD-47F2-AB23-D346E2441F14}"/>
              </a:ext>
            </a:extLst>
          </p:cNvPr>
          <p:cNvSpPr txBox="1"/>
          <p:nvPr/>
        </p:nvSpPr>
        <p:spPr>
          <a:xfrm>
            <a:off x="548835" y="4271892"/>
            <a:ext cx="839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/>
              <a:t>모델 </a:t>
            </a:r>
            <a:r>
              <a:rPr lang="en-US" altLang="ko-KR" sz="2800"/>
              <a:t>: Radial Basis Function Neural Networks</a:t>
            </a:r>
            <a:endParaRPr lang="ko-KR" alt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23382-276E-4665-B02A-2B83B7EC2720}"/>
              </a:ext>
            </a:extLst>
          </p:cNvPr>
          <p:cNvSpPr txBox="1"/>
          <p:nvPr/>
        </p:nvSpPr>
        <p:spPr>
          <a:xfrm>
            <a:off x="487217" y="1276279"/>
            <a:ext cx="11016294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논문명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Identification of Plastic Wastes by Using Fuzzy Radial Basis Function Neural Networks Classifier with Conditional Fuzzy C-Means Clustering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93F5C-FDBE-4F43-AD7E-DFD8C179AC52}"/>
              </a:ext>
            </a:extLst>
          </p:cNvPr>
          <p:cNvSpPr txBox="1"/>
          <p:nvPr/>
        </p:nvSpPr>
        <p:spPr>
          <a:xfrm>
            <a:off x="487217" y="5310450"/>
            <a:ext cx="11471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FF0000"/>
                </a:solidFill>
              </a:rPr>
              <a:t>적외선 데이터를 얻고 사용하는데 어려움이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41173-87D2-4703-8E04-311093BF96EA}"/>
              </a:ext>
            </a:extLst>
          </p:cNvPr>
          <p:cNvSpPr txBox="1"/>
          <p:nvPr/>
        </p:nvSpPr>
        <p:spPr>
          <a:xfrm>
            <a:off x="323162" y="69864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</a:t>
            </a:r>
            <a:r>
              <a:rPr lang="ko-KR" altLang="en-US" sz="1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선정 이유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F7F502-D139-5243-89BF-1135C57696A1}"/>
              </a:ext>
            </a:extLst>
          </p:cNvPr>
          <p:cNvSpPr txBox="1"/>
          <p:nvPr/>
        </p:nvSpPr>
        <p:spPr>
          <a:xfrm>
            <a:off x="96253" y="6488668"/>
            <a:ext cx="574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/>
              <a:t>Journal of Electrical Engineering &amp; Technology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1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5171DD-62D6-48B1-868D-E40E9D481C9B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D84BB7F-ECCF-4FBB-A9E6-23D3341AB121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3B289F-081B-472D-BF2A-FDE885297163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261042-196E-4F32-802D-809D273E9FEF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275DF5-96F4-4A31-A98F-66D302FD9BB8}"/>
              </a:ext>
            </a:extLst>
          </p:cNvPr>
          <p:cNvSpPr txBox="1"/>
          <p:nvPr/>
        </p:nvSpPr>
        <p:spPr>
          <a:xfrm>
            <a:off x="2669545" y="218600"/>
            <a:ext cx="4456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Object Detection </a:t>
            </a:r>
            <a:r>
              <a:rPr lang="ko-KR" altLang="en-US" sz="3200" b="1"/>
              <a:t>연구</a:t>
            </a:r>
            <a:endParaRPr lang="ko-KR" alt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8FF4B-2AAD-4F74-A11C-CDAB329A7F29}"/>
              </a:ext>
            </a:extLst>
          </p:cNvPr>
          <p:cNvSpPr txBox="1"/>
          <p:nvPr/>
        </p:nvSpPr>
        <p:spPr>
          <a:xfrm>
            <a:off x="578657" y="1367573"/>
            <a:ext cx="5221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논문명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Machine Learning based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RecyClick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12EE7C-E78A-4230-8D81-E49AD434689F}"/>
              </a:ext>
            </a:extLst>
          </p:cNvPr>
          <p:cNvGrpSpPr/>
          <p:nvPr/>
        </p:nvGrpSpPr>
        <p:grpSpPr>
          <a:xfrm>
            <a:off x="1218600" y="2247408"/>
            <a:ext cx="9778298" cy="2517390"/>
            <a:chOff x="896785" y="2358015"/>
            <a:chExt cx="9778298" cy="251739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502BD34-58F9-4BED-9295-F55B6BF1EEDB}"/>
                </a:ext>
              </a:extLst>
            </p:cNvPr>
            <p:cNvSpPr/>
            <p:nvPr/>
          </p:nvSpPr>
          <p:spPr>
            <a:xfrm>
              <a:off x="4292355" y="2358015"/>
              <a:ext cx="2401749" cy="25173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SPP-NET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4E61969-F76F-44F9-9F00-E03DB58572FC}"/>
                </a:ext>
              </a:extLst>
            </p:cNvPr>
            <p:cNvSpPr/>
            <p:nvPr/>
          </p:nvSpPr>
          <p:spPr>
            <a:xfrm>
              <a:off x="896785" y="2358015"/>
              <a:ext cx="2412524" cy="25173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R-CNN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B38E7DB-BB68-4175-9D58-0F58399492EC}"/>
                </a:ext>
              </a:extLst>
            </p:cNvPr>
            <p:cNvSpPr/>
            <p:nvPr/>
          </p:nvSpPr>
          <p:spPr>
            <a:xfrm>
              <a:off x="7677150" y="2358015"/>
              <a:ext cx="2997933" cy="25173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FAST</a:t>
              </a:r>
              <a:r>
                <a:rPr lang="ko-KR" altLang="en-US" sz="3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3200" b="1" dirty="0">
                  <a:solidFill>
                    <a:schemeClr val="tx1"/>
                  </a:solidFill>
                </a:rPr>
                <a:t>R-CNN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A058FF-907E-45B5-9FCF-790670CECFDD}"/>
              </a:ext>
            </a:extLst>
          </p:cNvPr>
          <p:cNvSpPr txBox="1"/>
          <p:nvPr/>
        </p:nvSpPr>
        <p:spPr>
          <a:xfrm>
            <a:off x="487217" y="5310450"/>
            <a:ext cx="11471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0000"/>
                </a:solidFill>
              </a:rPr>
              <a:t>이미지 기반의 모델 </a:t>
            </a:r>
            <a:r>
              <a:rPr lang="en-US" altLang="ko-KR" sz="4000">
                <a:solidFill>
                  <a:srgbClr val="FF0000"/>
                </a:solidFill>
              </a:rPr>
              <a:t>-&gt; </a:t>
            </a:r>
            <a:r>
              <a:rPr lang="ko-KR" altLang="en-US" sz="4000">
                <a:solidFill>
                  <a:srgbClr val="FF0000"/>
                </a:solidFill>
              </a:rPr>
              <a:t>사용성 높음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0BAD03-45EA-482E-815F-48A174A3C130}"/>
              </a:ext>
            </a:extLst>
          </p:cNvPr>
          <p:cNvSpPr txBox="1"/>
          <p:nvPr/>
        </p:nvSpPr>
        <p:spPr>
          <a:xfrm>
            <a:off x="323162" y="101849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선정 이유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87BC2-E3A8-F544-A8D2-DBBD5EB79F17}"/>
              </a:ext>
            </a:extLst>
          </p:cNvPr>
          <p:cNvSpPr txBox="1"/>
          <p:nvPr/>
        </p:nvSpPr>
        <p:spPr>
          <a:xfrm>
            <a:off x="96253" y="6488668"/>
            <a:ext cx="879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출처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/>
              <a:t>2020 4th International Conference on Trends in Electronics and Informatics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60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F202D-1D29-4087-979C-2287CB21A085}"/>
              </a:ext>
            </a:extLst>
          </p:cNvPr>
          <p:cNvSpPr/>
          <p:nvPr/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395BB8-2769-4555-B0C7-25EB6FFF96FC}"/>
              </a:ext>
            </a:extLst>
          </p:cNvPr>
          <p:cNvGrpSpPr/>
          <p:nvPr/>
        </p:nvGrpSpPr>
        <p:grpSpPr>
          <a:xfrm>
            <a:off x="0" y="0"/>
            <a:ext cx="2437200" cy="600635"/>
            <a:chOff x="0" y="0"/>
            <a:chExt cx="2437200" cy="60063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3A9EC11-3F64-4203-8AF5-009380F1A2CA}"/>
                </a:ext>
              </a:extLst>
            </p:cNvPr>
            <p:cNvSpPr/>
            <p:nvPr/>
          </p:nvSpPr>
          <p:spPr>
            <a:xfrm>
              <a:off x="0" y="0"/>
              <a:ext cx="2437200" cy="5109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7F38BEF-2E6D-4302-9769-6ECEEBF8EF14}"/>
                </a:ext>
              </a:extLst>
            </p:cNvPr>
            <p:cNvSpPr/>
            <p:nvPr/>
          </p:nvSpPr>
          <p:spPr>
            <a:xfrm>
              <a:off x="0" y="510988"/>
              <a:ext cx="2437200" cy="89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5366A5-6251-4AA0-BBCF-4910BF539C8A}"/>
              </a:ext>
            </a:extLst>
          </p:cNvPr>
          <p:cNvSpPr txBox="1"/>
          <p:nvPr/>
        </p:nvSpPr>
        <p:spPr>
          <a:xfrm>
            <a:off x="2669545" y="218600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프로젝트의 차별성</a:t>
            </a:r>
            <a:endParaRPr lang="ko-KR" altLang="en-US" sz="3200" b="1" dirty="0"/>
          </a:p>
        </p:txBody>
      </p:sp>
      <p:graphicFrame>
        <p:nvGraphicFramePr>
          <p:cNvPr id="13" name="Table Placeholder 5">
            <a:extLst>
              <a:ext uri="{FF2B5EF4-FFF2-40B4-BE49-F238E27FC236}">
                <a16:creationId xmlns:a16="http://schemas.microsoft.com/office/drawing/2014/main" id="{A7E444BB-59BE-4F63-8AAC-5F4FC0CE0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641095"/>
              </p:ext>
            </p:extLst>
          </p:nvPr>
        </p:nvGraphicFramePr>
        <p:xfrm>
          <a:off x="1113967" y="1760820"/>
          <a:ext cx="8842509" cy="2518901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62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9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8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제품명</a:t>
                      </a:r>
                      <a:endParaRPr lang="en-JM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주요 기술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주요 기능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한계점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내 손안의 분리수거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모바일 어플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분리수거 정보 제공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텍스트로만 정보를 제공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쓰레기 백과사전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웹 사이트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분리수거 정보 제공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텍스트로만 정보를 제공</a:t>
                      </a:r>
                      <a:endParaRPr lang="en-JM" altLang="ko-KR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263973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수거맨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모바일 어플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분리수거 대행 서비스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아파트 거주자로 한정됨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090734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환경교육포털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웹 사이트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오프라인 교육 제공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교육은 오프라인 위주이며 유아로 한정됨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010116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네프론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 </a:t>
                      </a: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기술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캔</a:t>
                      </a:r>
                      <a:r>
                        <a:rPr lang="en-US" altLang="ko-KR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페트병 수거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수거 제품이 한정됨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34788"/>
                  </a:ext>
                </a:extLst>
              </a:tr>
              <a:tr h="3621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오스카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 </a:t>
                      </a: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기술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분리수거 방법 제시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재활용을 종이 혹은 재활용되는 제품으로만 분류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1292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11AA082-4408-4B3E-A386-35EB2EFEDE1B}"/>
              </a:ext>
            </a:extLst>
          </p:cNvPr>
          <p:cNvSpPr txBox="1"/>
          <p:nvPr/>
        </p:nvSpPr>
        <p:spPr>
          <a:xfrm>
            <a:off x="1310210" y="137879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기저 제품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51A5DCD0-48C5-4032-8DBD-F8CE6854050C}"/>
              </a:ext>
            </a:extLst>
          </p:cNvPr>
          <p:cNvSpPr/>
          <p:nvPr/>
        </p:nvSpPr>
        <p:spPr>
          <a:xfrm>
            <a:off x="1126665" y="1465334"/>
            <a:ext cx="196243" cy="196243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aphicFrame>
        <p:nvGraphicFramePr>
          <p:cNvPr id="16" name="Table Placeholder 5">
            <a:extLst>
              <a:ext uri="{FF2B5EF4-FFF2-40B4-BE49-F238E27FC236}">
                <a16:creationId xmlns:a16="http://schemas.microsoft.com/office/drawing/2014/main" id="{9A4B8096-205D-4BD2-8C53-9FF97D5C3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80011"/>
              </p:ext>
            </p:extLst>
          </p:nvPr>
        </p:nvGraphicFramePr>
        <p:xfrm>
          <a:off x="1105275" y="5054950"/>
          <a:ext cx="10384122" cy="81439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429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1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7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제품명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주요 기술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주요 기능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정보 제공 방식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대상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spc="0">
                          <a:solidFill>
                            <a:schemeClr val="bg1"/>
                          </a:solidFill>
                          <a:latin typeface="+mn-lt"/>
                        </a:rPr>
                        <a:t>분류 대상</a:t>
                      </a:r>
                      <a:endParaRPr lang="en-JM" altLang="ko-KR" sz="14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4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스마트 분리수거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</a:t>
                      </a:r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기술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분리수거 방법 제시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이미지 기반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공공시설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플라스틱</a:t>
                      </a:r>
                      <a:r>
                        <a:rPr lang="en-US" altLang="ko-KR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고철</a:t>
                      </a:r>
                      <a:r>
                        <a:rPr lang="en-US" altLang="ko-KR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유리</a:t>
                      </a:r>
                      <a:r>
                        <a:rPr lang="en-US" altLang="ko-KR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폐지</a:t>
                      </a:r>
                      <a:r>
                        <a:rPr lang="en-US" altLang="ko-KR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3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일반 쓰레기</a:t>
                      </a:r>
                      <a:endParaRPr lang="en-JM" altLang="ko-KR" sz="13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FEE0A62-2CFF-4815-9041-367FB41F7CD7}"/>
              </a:ext>
            </a:extLst>
          </p:cNvPr>
          <p:cNvSpPr txBox="1"/>
          <p:nvPr/>
        </p:nvSpPr>
        <p:spPr>
          <a:xfrm>
            <a:off x="1308601" y="46493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제품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9ED67585-77E9-45CF-8CA5-295E60EA3922}"/>
              </a:ext>
            </a:extLst>
          </p:cNvPr>
          <p:cNvSpPr/>
          <p:nvPr/>
        </p:nvSpPr>
        <p:spPr>
          <a:xfrm>
            <a:off x="1105275" y="4735850"/>
            <a:ext cx="196243" cy="196243"/>
          </a:xfrm>
          <a:prstGeom prst="ellipse">
            <a:avLst/>
          </a:prstGeom>
          <a:solidFill>
            <a:srgbClr val="F2A46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FBA5662-F09E-4B37-A000-9AFFC5A8DAC2}"/>
              </a:ext>
            </a:extLst>
          </p:cNvPr>
          <p:cNvSpPr/>
          <p:nvPr/>
        </p:nvSpPr>
        <p:spPr>
          <a:xfrm>
            <a:off x="6660859" y="2055303"/>
            <a:ext cx="2877424" cy="7550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6D680F6-69AA-4C00-90F5-EBEA3BCBD8C5}"/>
              </a:ext>
            </a:extLst>
          </p:cNvPr>
          <p:cNvSpPr/>
          <p:nvPr/>
        </p:nvSpPr>
        <p:spPr>
          <a:xfrm>
            <a:off x="6234419" y="5018638"/>
            <a:ext cx="1634455" cy="8507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ADEC862-3CEC-4788-8BFC-42A9B1F86A2B}"/>
              </a:ext>
            </a:extLst>
          </p:cNvPr>
          <p:cNvSpPr/>
          <p:nvPr/>
        </p:nvSpPr>
        <p:spPr>
          <a:xfrm>
            <a:off x="6350466" y="2864128"/>
            <a:ext cx="3498209" cy="63967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0050308-EB4F-43D5-8BF5-5FE76320A32C}"/>
              </a:ext>
            </a:extLst>
          </p:cNvPr>
          <p:cNvSpPr/>
          <p:nvPr/>
        </p:nvSpPr>
        <p:spPr>
          <a:xfrm>
            <a:off x="8047477" y="4983901"/>
            <a:ext cx="1429649" cy="85909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F4EE5E7-64F2-4326-8554-0343CA8B6AD7}"/>
              </a:ext>
            </a:extLst>
          </p:cNvPr>
          <p:cNvSpPr/>
          <p:nvPr/>
        </p:nvSpPr>
        <p:spPr>
          <a:xfrm>
            <a:off x="6234419" y="3571579"/>
            <a:ext cx="3722057" cy="63967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39E54A1-B5E5-4FF8-9B70-36F28D68DACB}"/>
              </a:ext>
            </a:extLst>
          </p:cNvPr>
          <p:cNvSpPr/>
          <p:nvPr/>
        </p:nvSpPr>
        <p:spPr>
          <a:xfrm>
            <a:off x="9655729" y="5018638"/>
            <a:ext cx="1833668" cy="85070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A7929F-7A92-46AD-94D6-D4C07C6E7FD8}"/>
              </a:ext>
            </a:extLst>
          </p:cNvPr>
          <p:cNvSpPr txBox="1"/>
          <p:nvPr/>
        </p:nvSpPr>
        <p:spPr>
          <a:xfrm>
            <a:off x="323162" y="101849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선정 이유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69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1128</Words>
  <Application>Microsoft Macintosh PowerPoint</Application>
  <PresentationFormat>와이드스크린</PresentationFormat>
  <Paragraphs>294</Paragraphs>
  <Slides>36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경기천년제목 Medium</vt:lpstr>
      <vt:lpstr>함초롬바탕</vt:lpstr>
      <vt:lpstr>KoPubWorld돋움체 Bold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경수</dc:creator>
  <cp:lastModifiedBy>배재혁</cp:lastModifiedBy>
  <cp:revision>17</cp:revision>
  <dcterms:created xsi:type="dcterms:W3CDTF">2021-11-04T01:40:28Z</dcterms:created>
  <dcterms:modified xsi:type="dcterms:W3CDTF">2021-11-04T14:00:50Z</dcterms:modified>
</cp:coreProperties>
</file>